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74" r:id="rId5"/>
    <p:sldId id="278" r:id="rId6"/>
    <p:sldId id="271" r:id="rId7"/>
    <p:sldId id="275" r:id="rId8"/>
    <p:sldId id="288" r:id="rId9"/>
    <p:sldId id="287" r:id="rId10"/>
    <p:sldId id="266" r:id="rId11"/>
    <p:sldId id="286" r:id="rId12"/>
    <p:sldId id="280" r:id="rId13"/>
    <p:sldId id="281" r:id="rId14"/>
    <p:sldId id="273" r:id="rId15"/>
    <p:sldId id="284" r:id="rId16"/>
    <p:sldId id="27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B1FA"/>
    <a:srgbClr val="048DD0"/>
    <a:srgbClr val="0D1E3C"/>
    <a:srgbClr val="E1CE50"/>
    <a:srgbClr val="A7D27A"/>
    <a:srgbClr val="82C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598" autoAdjust="0"/>
  </p:normalViewPr>
  <p:slideViewPr>
    <p:cSldViewPr snapToGrid="0">
      <p:cViewPr varScale="1">
        <p:scale>
          <a:sx n="119" d="100"/>
          <a:sy n="119" d="100"/>
        </p:scale>
        <p:origin x="63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88-4244-9F83-DDFA3F41D7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88-4244-9F83-DDFA3F41D7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88-4244-9F83-DDFA3F41D7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27454304"/>
        <c:axId val="1627456384"/>
      </c:barChart>
      <c:catAx>
        <c:axId val="162745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27456384"/>
        <c:crosses val="autoZero"/>
        <c:auto val="1"/>
        <c:lblAlgn val="ctr"/>
        <c:lblOffset val="100"/>
        <c:noMultiLvlLbl val="0"/>
      </c:catAx>
      <c:valAx>
        <c:axId val="162745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2745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6/7/layout/AccentHomeChevron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ACEAFD5-63CF-4AFC-B46F-BE086C5D447C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7A0BD8EC-BB4A-4912-A54E-6F39B681264E}" type="parTrans" cxnId="{AE101ABC-7EA3-4444-A576-8AB15A371C84}">
      <dgm:prSet/>
      <dgm:spPr/>
      <dgm:t>
        <a:bodyPr/>
        <a:lstStyle/>
        <a:p>
          <a:endParaRPr lang="en-US"/>
        </a:p>
      </dgm:t>
    </dgm:pt>
    <dgm:pt modelId="{7A8D4B4D-06E9-4958-810D-A6226B6AC588}" type="sibTrans" cxnId="{AE101ABC-7EA3-4444-A576-8AB15A371C84}">
      <dgm:prSet/>
      <dgm:spPr/>
      <dgm:t>
        <a:bodyPr/>
        <a:lstStyle/>
        <a:p>
          <a:endParaRPr lang="en-US"/>
        </a:p>
      </dgm:t>
    </dgm:pt>
    <dgm:pt modelId="{349299C9-846E-4827-813A-349CCCE20782}">
      <dgm:prSet phldrT="[Text]"/>
      <dgm:spPr/>
      <dgm:t>
        <a:bodyPr/>
        <a:lstStyle/>
        <a:p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To start a presentation, go to the Slide Show tab, and select From Beginning.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A27547-B9ED-4994-BD27-04EC297EF367}" type="parTrans" cxnId="{0EFA3039-6828-403C-9445-4359BA6645E6}">
      <dgm:prSet/>
      <dgm:spPr/>
      <dgm:t>
        <a:bodyPr/>
        <a:lstStyle/>
        <a:p>
          <a:endParaRPr lang="en-US"/>
        </a:p>
      </dgm:t>
    </dgm:pt>
    <dgm:pt modelId="{9D819F52-ACA0-4B08-8256-DF6BD8FA3A0B}" type="sibTrans" cxnId="{0EFA3039-6828-403C-9445-4359BA6645E6}">
      <dgm:prSet/>
      <dgm:spPr/>
      <dgm:t>
        <a:bodyPr/>
        <a:lstStyle/>
        <a:p>
          <a:endParaRPr lang="en-US"/>
        </a:p>
      </dgm:t>
    </dgm:pt>
    <dgm:pt modelId="{D07AD3FD-84FF-467E-9693-752776549C61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7B691773-F524-4FAD-A272-BDF0B0C4370A}" type="parTrans" cxnId="{55492768-9A5E-4F74-AC7C-959C5C24EFD3}">
      <dgm:prSet/>
      <dgm:spPr/>
      <dgm:t>
        <a:bodyPr/>
        <a:lstStyle/>
        <a:p>
          <a:endParaRPr lang="en-US"/>
        </a:p>
      </dgm:t>
    </dgm:pt>
    <dgm:pt modelId="{A8C9B7A9-BC2A-4753-B7F0-F2E361D95520}" type="sibTrans" cxnId="{55492768-9A5E-4F74-AC7C-959C5C24EFD3}">
      <dgm:prSet/>
      <dgm:spPr/>
      <dgm:t>
        <a:bodyPr/>
        <a:lstStyle/>
        <a:p>
          <a:endParaRPr lang="en-US"/>
        </a:p>
      </dgm:t>
    </dgm:pt>
    <dgm:pt modelId="{5D70EFF5-8B31-4A1F-AE44-51E4CF0013EB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To display Presenter view, in Slide Show view, on the control bar at the bottom left select the three dots, and then Show                 Presenter View.</a:t>
          </a:r>
        </a:p>
      </dgm:t>
    </dgm:pt>
    <dgm:pt modelId="{96C720A0-FEEF-48D1-8DF6-ABA03C304822}" type="parTrans" cxnId="{E97FF64F-8020-497E-AE7D-2395DDA4560D}">
      <dgm:prSet/>
      <dgm:spPr/>
      <dgm:t>
        <a:bodyPr/>
        <a:lstStyle/>
        <a:p>
          <a:endParaRPr lang="en-US"/>
        </a:p>
      </dgm:t>
    </dgm:pt>
    <dgm:pt modelId="{B6A59CDE-18AD-4553-B6C5-FF001A8E8510}" type="sibTrans" cxnId="{E97FF64F-8020-497E-AE7D-2395DDA4560D}">
      <dgm:prSet/>
      <dgm:spPr/>
      <dgm:t>
        <a:bodyPr/>
        <a:lstStyle/>
        <a:p>
          <a:endParaRPr lang="en-US"/>
        </a:p>
      </dgm:t>
    </dgm:pt>
    <dgm:pt modelId="{D71FC021-6A65-44D1-95B9-0E6C89079866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862AAE39-3AAD-40E3-BA20-90187BD73242}" type="parTrans" cxnId="{53239C96-427C-420B-95DC-546F3B30ED65}">
      <dgm:prSet/>
      <dgm:spPr/>
      <dgm:t>
        <a:bodyPr/>
        <a:lstStyle/>
        <a:p>
          <a:endParaRPr lang="en-US"/>
        </a:p>
      </dgm:t>
    </dgm:pt>
    <dgm:pt modelId="{9B090D9D-470E-46E2-AABB-0368A52481AA}" type="sibTrans" cxnId="{53239C96-427C-420B-95DC-546F3B30ED65}">
      <dgm:prSet/>
      <dgm:spPr/>
      <dgm:t>
        <a:bodyPr/>
        <a:lstStyle/>
        <a:p>
          <a:endParaRPr lang="en-US"/>
        </a:p>
      </dgm:t>
    </dgm:pt>
    <dgm:pt modelId="{4A6BB192-9983-4F48-BBC5-6E384EED7EC5}">
      <dgm:prSet phldrT="[Text]"/>
      <dgm:spPr/>
      <dgm:t>
        <a:bodyPr/>
        <a:lstStyle/>
        <a:p>
          <a:r>
            <a:rPr lang="en-US" b="0" i="0" u="none" dirty="0">
              <a:latin typeface="Arial" panose="020B0604020202020204" pitchFamily="34" charset="0"/>
              <a:cs typeface="Arial" panose="020B0604020202020204" pitchFamily="34" charset="0"/>
            </a:rPr>
            <a:t>During your presentation, the speaker notes are visible on your monitor, but aren't visible to the audience. 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0A6E4A-6CED-4DC0-AEFE-6859FE07B658}" type="parTrans" cxnId="{E3115EEA-DE9C-4F06-B8B3-BEB263D5F2B1}">
      <dgm:prSet/>
      <dgm:spPr/>
      <dgm:t>
        <a:bodyPr/>
        <a:lstStyle/>
        <a:p>
          <a:endParaRPr lang="en-US"/>
        </a:p>
      </dgm:t>
    </dgm:pt>
    <dgm:pt modelId="{0B568EC2-5D2A-4B00-8047-B7832F245B44}" type="sibTrans" cxnId="{E3115EEA-DE9C-4F06-B8B3-BEB263D5F2B1}">
      <dgm:prSet/>
      <dgm:spPr/>
      <dgm:t>
        <a:bodyPr/>
        <a:lstStyle/>
        <a:p>
          <a:endParaRPr lang="en-US"/>
        </a:p>
      </dgm:t>
    </dgm:pt>
    <dgm:pt modelId="{4551B675-D926-4DD6-8951-65F2DCE2D424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2EE55A78-001E-403E-B21D-1FBC70FF8613}" type="parTrans" cxnId="{BDC6F4EC-735C-4250-A2CF-39733D874D48}">
      <dgm:prSet/>
      <dgm:spPr/>
      <dgm:t>
        <a:bodyPr/>
        <a:lstStyle/>
        <a:p>
          <a:endParaRPr lang="en-US"/>
        </a:p>
      </dgm:t>
    </dgm:pt>
    <dgm:pt modelId="{DFA807B3-8FE5-43CB-A9CE-8C2279DA0813}" type="sibTrans" cxnId="{BDC6F4EC-735C-4250-A2CF-39733D874D48}">
      <dgm:prSet/>
      <dgm:spPr/>
      <dgm:t>
        <a:bodyPr/>
        <a:lstStyle/>
        <a:p>
          <a:endParaRPr lang="en-US"/>
        </a:p>
      </dgm:t>
    </dgm:pt>
    <dgm:pt modelId="{75BA0777-02C1-4DE8-B655-2EFF7C294468}">
      <dgm:prSet phldrT="[Text]"/>
      <dgm:spPr/>
      <dgm:t>
        <a:bodyPr/>
        <a:lstStyle/>
        <a:p>
          <a:r>
            <a:rPr lang="en-US" b="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gm:t>
    </dgm:pt>
    <dgm:pt modelId="{3B5B75D3-1048-48CB-B9CB-2ADAF96B9530}" type="parTrans" cxnId="{9CD61D07-6F9B-41CF-BA28-CF7F19CBCB7F}">
      <dgm:prSet/>
      <dgm:spPr/>
      <dgm:t>
        <a:bodyPr/>
        <a:lstStyle/>
        <a:p>
          <a:endParaRPr lang="en-US"/>
        </a:p>
      </dgm:t>
    </dgm:pt>
    <dgm:pt modelId="{2326DFF9-3C96-4E56-B8DA-BA5A1D0C9427}" type="sibTrans" cxnId="{9CD61D07-6F9B-41CF-BA28-CF7F19CBCB7F}">
      <dgm:prSet/>
      <dgm:spPr/>
      <dgm:t>
        <a:bodyPr/>
        <a:lstStyle/>
        <a:p>
          <a:endParaRPr lang="en-US"/>
        </a:p>
      </dgm:t>
    </dgm:pt>
    <dgm:pt modelId="{C63CBFBA-D620-4D1A-8BFA-9C4B92041A7D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The Notes pane is a box that appears below each slide. Tap it to add notes.</a:t>
          </a:r>
        </a:p>
      </dgm:t>
    </dgm:pt>
    <dgm:pt modelId="{641F8F77-4FA8-453E-97D7-7A46DE2DB152}" type="parTrans" cxnId="{5CA4D9F6-3D86-49AF-BCCE-C23462DAAD46}">
      <dgm:prSet/>
      <dgm:spPr/>
      <dgm:t>
        <a:bodyPr/>
        <a:lstStyle/>
        <a:p>
          <a:endParaRPr lang="en-US"/>
        </a:p>
      </dgm:t>
    </dgm:pt>
    <dgm:pt modelId="{F8EFD8BE-C1B8-497B-80CF-1161A0AC120D}" type="sibTrans" cxnId="{5CA4D9F6-3D86-49AF-BCCE-C23462DAAD46}">
      <dgm:prSet/>
      <dgm:spPr/>
      <dgm:t>
        <a:bodyPr/>
        <a:lstStyle/>
        <a:p>
          <a:endParaRPr lang="en-US"/>
        </a:p>
      </dgm:t>
    </dgm:pt>
    <dgm:pt modelId="{CE1D56AD-AC60-46E2-819C-103597262F4D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If you don’t see the Notes pane or it is completely minimized, click Notes on the task bar across the bottom of the PowerPoint window.</a:t>
          </a:r>
        </a:p>
      </dgm:t>
    </dgm:pt>
    <dgm:pt modelId="{288FC339-10A2-4A37-8FF5-2E3D40FBA7D8}" type="parTrans" cxnId="{E9911C57-1368-4A5A-85AD-661D5B7FF115}">
      <dgm:prSet/>
      <dgm:spPr/>
      <dgm:t>
        <a:bodyPr/>
        <a:lstStyle/>
        <a:p>
          <a:endParaRPr lang="en-US"/>
        </a:p>
      </dgm:t>
    </dgm:pt>
    <dgm:pt modelId="{8B68A952-7ABF-4ED7-A814-6A30E979E2EF}" type="sibTrans" cxnId="{E9911C57-1368-4A5A-85AD-661D5B7FF115}">
      <dgm:prSet/>
      <dgm:spPr/>
      <dgm:t>
        <a:bodyPr/>
        <a:lstStyle/>
        <a:p>
          <a:endParaRPr lang="en-US"/>
        </a:p>
      </dgm:t>
    </dgm:pt>
    <dgm:pt modelId="{594BF422-752C-42F3-A230-3D0E6AE9A886}" type="pres">
      <dgm:prSet presAssocID="{55C0B14E-AEA6-48D3-A387-ED4A3A3BF840}" presName="Name0" presStyleCnt="0">
        <dgm:presLayoutVars>
          <dgm:animLvl val="lvl"/>
          <dgm:resizeHandles val="exact"/>
        </dgm:presLayoutVars>
      </dgm:prSet>
      <dgm:spPr/>
    </dgm:pt>
    <dgm:pt modelId="{F6A1B9E0-4B4A-47A4-A011-67526CEEA770}" type="pres">
      <dgm:prSet presAssocID="{AACEAFD5-63CF-4AFC-B46F-BE086C5D447C}" presName="composite" presStyleCnt="0"/>
      <dgm:spPr/>
    </dgm:pt>
    <dgm:pt modelId="{FA4E6E73-A3C8-4495-927B-8AADA5A74297}" type="pres">
      <dgm:prSet presAssocID="{AACEAFD5-63CF-4AFC-B46F-BE086C5D447C}" presName="L" presStyleLbl="solidFgAcc1" presStyleIdx="0" presStyleCnt="5">
        <dgm:presLayoutVars>
          <dgm:chMax val="0"/>
          <dgm:chPref val="0"/>
        </dgm:presLayoutVars>
      </dgm:prSet>
      <dgm:spPr/>
    </dgm:pt>
    <dgm:pt modelId="{CA3A6A4E-2D39-41D2-A6B1-B590D0C452D2}" type="pres">
      <dgm:prSet presAssocID="{AACEAFD5-63CF-4AFC-B46F-BE086C5D447C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810D7AA7-A541-4507-BE7F-36CCF210089F}" type="pres">
      <dgm:prSet presAssocID="{AACEAFD5-63CF-4AFC-B46F-BE086C5D447C}" presName="desTx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F7CDD44-32F1-4759-861F-8DABEBBA8D89}" type="pres">
      <dgm:prSet presAssocID="{AACEAFD5-63CF-4AFC-B46F-BE086C5D447C}" presName="EmptyPlaceHolder" presStyleCnt="0"/>
      <dgm:spPr/>
    </dgm:pt>
    <dgm:pt modelId="{C9A9B9EA-6A1D-4A13-9C7F-C112F25D2888}" type="pres">
      <dgm:prSet presAssocID="{7A8D4B4D-06E9-4958-810D-A6226B6AC588}" presName="space" presStyleCnt="0"/>
      <dgm:spPr/>
    </dgm:pt>
    <dgm:pt modelId="{EC37843F-14A6-4E20-B7AE-2B086A8F5F45}" type="pres">
      <dgm:prSet presAssocID="{D07AD3FD-84FF-467E-9693-752776549C61}" presName="composite" presStyleCnt="0"/>
      <dgm:spPr/>
    </dgm:pt>
    <dgm:pt modelId="{E41E7729-FD3F-426D-804C-45BD60BD762D}" type="pres">
      <dgm:prSet presAssocID="{D07AD3FD-84FF-467E-9693-752776549C61}" presName="L" presStyleLbl="solidFgAcc1" presStyleIdx="1" presStyleCnt="5">
        <dgm:presLayoutVars>
          <dgm:chMax val="0"/>
          <dgm:chPref val="0"/>
        </dgm:presLayoutVars>
      </dgm:prSet>
      <dgm:spPr/>
    </dgm:pt>
    <dgm:pt modelId="{6C46E586-0364-4C52-98F9-74A7ACD803D1}" type="pres">
      <dgm:prSet presAssocID="{D07AD3FD-84FF-467E-9693-752776549C61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5E07F9E4-149C-4A89-848F-4ABDD305F0C5}" type="pres">
      <dgm:prSet presAssocID="{D07AD3FD-84FF-467E-9693-752776549C61}" presName="des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2928FCAD-BE3F-45AC-93A5-FD98F8A50E00}" type="pres">
      <dgm:prSet presAssocID="{D07AD3FD-84FF-467E-9693-752776549C61}" presName="EmptyPlaceHolder" presStyleCnt="0"/>
      <dgm:spPr/>
    </dgm:pt>
    <dgm:pt modelId="{C2DF8D93-19C7-4E07-BCAF-9FAAB62C8CF2}" type="pres">
      <dgm:prSet presAssocID="{A8C9B7A9-BC2A-4753-B7F0-F2E361D95520}" presName="space" presStyleCnt="0"/>
      <dgm:spPr/>
    </dgm:pt>
    <dgm:pt modelId="{86E313B1-36D3-44D7-907E-22A08CB8E9CC}" type="pres">
      <dgm:prSet presAssocID="{D71FC021-6A65-44D1-95B9-0E6C89079866}" presName="composite" presStyleCnt="0"/>
      <dgm:spPr/>
    </dgm:pt>
    <dgm:pt modelId="{473F2067-7126-4D56-A328-5A8CFD3D8D52}" type="pres">
      <dgm:prSet presAssocID="{D71FC021-6A65-44D1-95B9-0E6C89079866}" presName="L" presStyleLbl="solidFgAcc1" presStyleIdx="2" presStyleCnt="5">
        <dgm:presLayoutVars>
          <dgm:chMax val="0"/>
          <dgm:chPref val="0"/>
        </dgm:presLayoutVars>
      </dgm:prSet>
      <dgm:spPr/>
    </dgm:pt>
    <dgm:pt modelId="{7A0B5EFC-88FB-4ED5-994F-D5F6584C2293}" type="pres">
      <dgm:prSet presAssocID="{D71FC021-6A65-44D1-95B9-0E6C890798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D7B29F2-0D66-4B4B-BC8A-82DA23575305}" type="pres">
      <dgm:prSet presAssocID="{D71FC021-6A65-44D1-95B9-0E6C89079866}" presName="des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BABAA172-7B81-4C6B-BCF2-4572322515C5}" type="pres">
      <dgm:prSet presAssocID="{D71FC021-6A65-44D1-95B9-0E6C89079866}" presName="EmptyPlaceHolder" presStyleCnt="0"/>
      <dgm:spPr/>
    </dgm:pt>
    <dgm:pt modelId="{E87CECA9-E483-4B48-BBEF-DDE6D46D2DD1}" type="pres">
      <dgm:prSet presAssocID="{9B090D9D-470E-46E2-AABB-0368A52481AA}" presName="space" presStyleCnt="0"/>
      <dgm:spPr/>
    </dgm:pt>
    <dgm:pt modelId="{EC45655F-5D43-4578-BD9A-D637B990FADC}" type="pres">
      <dgm:prSet presAssocID="{4551B675-D926-4DD6-8951-65F2DCE2D424}" presName="composite" presStyleCnt="0"/>
      <dgm:spPr/>
    </dgm:pt>
    <dgm:pt modelId="{CD38773E-272C-4795-B64C-E2DC467049AB}" type="pres">
      <dgm:prSet presAssocID="{4551B675-D926-4DD6-8951-65F2DCE2D424}" presName="L" presStyleLbl="solidFgAcc1" presStyleIdx="3" presStyleCnt="5">
        <dgm:presLayoutVars>
          <dgm:chMax val="0"/>
          <dgm:chPref val="0"/>
        </dgm:presLayoutVars>
      </dgm:prSet>
      <dgm:spPr/>
    </dgm:pt>
    <dgm:pt modelId="{3BACD511-46E3-4201-950C-5C55206B68A1}" type="pres">
      <dgm:prSet presAssocID="{4551B675-D926-4DD6-8951-65F2DCE2D424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D008585C-06BD-48C5-9F14-B5451B59C4F4}" type="pres">
      <dgm:prSet presAssocID="{4551B675-D926-4DD6-8951-65F2DCE2D424}" presName="des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262AD25A-56FA-45B9-8014-D819D0A39956}" type="pres">
      <dgm:prSet presAssocID="{4551B675-D926-4DD6-8951-65F2DCE2D424}" presName="EmptyPlaceHolder" presStyleCnt="0"/>
      <dgm:spPr/>
    </dgm:pt>
    <dgm:pt modelId="{1136D3DA-BDE6-4ABB-ADC3-9E8D0669E362}" type="pres">
      <dgm:prSet presAssocID="{DFA807B3-8FE5-43CB-A9CE-8C2279DA0813}" presName="space" presStyleCnt="0"/>
      <dgm:spPr/>
    </dgm:pt>
    <dgm:pt modelId="{48F7AB5F-E55F-4B3F-B674-33C94526A3D0}" type="pres">
      <dgm:prSet presAssocID="{75BA0777-02C1-4DE8-B655-2EFF7C294468}" presName="composite" presStyleCnt="0"/>
      <dgm:spPr/>
    </dgm:pt>
    <dgm:pt modelId="{C018470C-7CA6-4B9A-8300-FBFBC9C8C198}" type="pres">
      <dgm:prSet presAssocID="{75BA0777-02C1-4DE8-B655-2EFF7C294468}" presName="L" presStyleLbl="solidFgAcc1" presStyleIdx="4" presStyleCnt="5">
        <dgm:presLayoutVars>
          <dgm:chMax val="0"/>
          <dgm:chPref val="0"/>
        </dgm:presLayoutVars>
      </dgm:prSet>
      <dgm:spPr/>
    </dgm:pt>
    <dgm:pt modelId="{9C056497-7847-4419-9E6A-0B83A42BCA18}" type="pres">
      <dgm:prSet presAssocID="{75BA0777-02C1-4DE8-B655-2EFF7C29446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29D3D54D-741B-4E9B-8C81-202E2FCBFCFD}" type="pres">
      <dgm:prSet presAssocID="{75BA0777-02C1-4DE8-B655-2EFF7C294468}" presName="des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EF07AE61-CA1A-436A-BEAA-F4EEF36E773C}" type="pres">
      <dgm:prSet presAssocID="{75BA0777-02C1-4DE8-B655-2EFF7C294468}" presName="EmptyPlaceHolder" presStyleCnt="0"/>
      <dgm:spPr/>
    </dgm:pt>
  </dgm:ptLst>
  <dgm:cxnLst>
    <dgm:cxn modelId="{9CD61D07-6F9B-41CF-BA28-CF7F19CBCB7F}" srcId="{55C0B14E-AEA6-48D3-A387-ED4A3A3BF840}" destId="{75BA0777-02C1-4DE8-B655-2EFF7C294468}" srcOrd="4" destOrd="0" parTransId="{3B5B75D3-1048-48CB-B9CB-2ADAF96B9530}" sibTransId="{2326DFF9-3C96-4E56-B8DA-BA5A1D0C9427}"/>
    <dgm:cxn modelId="{3C7B7211-E30D-44E1-925D-FFFD7E8E46DF}" type="presOf" srcId="{C63CBFBA-D620-4D1A-8BFA-9C4B92041A7D}" destId="{D008585C-06BD-48C5-9F14-B5451B59C4F4}" srcOrd="0" destOrd="0" presId="urn:microsoft.com/office/officeart/2016/7/layout/AccentHomeChevronProcess"/>
    <dgm:cxn modelId="{F23BFC27-EEA1-48DD-A68B-3C9BF1AE455D}" type="presOf" srcId="{349299C9-846E-4827-813A-349CCCE20782}" destId="{810D7AA7-A541-4507-BE7F-36CCF210089F}" srcOrd="0" destOrd="0" presId="urn:microsoft.com/office/officeart/2016/7/layout/AccentHomeChevronProcess"/>
    <dgm:cxn modelId="{E52EBC33-9336-463F-957B-20898FA73EB2}" type="presOf" srcId="{4551B675-D926-4DD6-8951-65F2DCE2D424}" destId="{3BACD511-46E3-4201-950C-5C55206B68A1}" srcOrd="0" destOrd="0" presId="urn:microsoft.com/office/officeart/2016/7/layout/AccentHomeChevronProcess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6CDEA839-6538-453E-9113-58ECC65280CB}" type="presOf" srcId="{AACEAFD5-63CF-4AFC-B46F-BE086C5D447C}" destId="{CA3A6A4E-2D39-41D2-A6B1-B590D0C452D2}" srcOrd="0" destOrd="0" presId="urn:microsoft.com/office/officeart/2016/7/layout/AccentHomeChevron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3EF34168-9818-42BA-9890-50BFFA04A963}" type="presOf" srcId="{75BA0777-02C1-4DE8-B655-2EFF7C294468}" destId="{9C056497-7847-4419-9E6A-0B83A42BCA18}" srcOrd="0" destOrd="0" presId="urn:microsoft.com/office/officeart/2016/7/layout/AccentHomeChevronProcess"/>
    <dgm:cxn modelId="{B992744C-B242-4E5A-87EA-76B22A29BA9A}" type="presOf" srcId="{CE1D56AD-AC60-46E2-819C-103597262F4D}" destId="{29D3D54D-741B-4E9B-8C81-202E2FCBFCFD}" srcOrd="0" destOrd="0" presId="urn:microsoft.com/office/officeart/2016/7/layout/AccentHomeChevronProcess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E9911C57-1368-4A5A-85AD-661D5B7FF115}" srcId="{75BA0777-02C1-4DE8-B655-2EFF7C294468}" destId="{CE1D56AD-AC60-46E2-819C-103597262F4D}" srcOrd="0" destOrd="0" parTransId="{288FC339-10A2-4A37-8FF5-2E3D40FBA7D8}" sibTransId="{8B68A952-7ABF-4ED7-A814-6A30E979E2EF}"/>
    <dgm:cxn modelId="{219EA357-E48B-4A91-91A7-8282DFF10601}" type="presOf" srcId="{55C0B14E-AEA6-48D3-A387-ED4A3A3BF840}" destId="{594BF422-752C-42F3-A230-3D0E6AE9A886}" srcOrd="0" destOrd="0" presId="urn:microsoft.com/office/officeart/2016/7/layout/AccentHomeChevronProcess"/>
    <dgm:cxn modelId="{61E56288-5A92-4019-989A-398C8EA8A844}" type="presOf" srcId="{4A6BB192-9983-4F48-BBC5-6E384EED7EC5}" destId="{FD7B29F2-0D66-4B4B-BC8A-82DA23575305}" srcOrd="0" destOrd="0" presId="urn:microsoft.com/office/officeart/2016/7/layout/AccentHomeChevronProcess"/>
    <dgm:cxn modelId="{60399491-EC61-4ACD-870E-1A66600F3D26}" type="presOf" srcId="{D71FC021-6A65-44D1-95B9-0E6C89079866}" destId="{7A0B5EFC-88FB-4ED5-994F-D5F6584C2293}" srcOrd="0" destOrd="0" presId="urn:microsoft.com/office/officeart/2016/7/layout/AccentHomeChevron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2F6485B4-0735-4D01-8060-5A89B7562619}" type="presOf" srcId="{5D70EFF5-8B31-4A1F-AE44-51E4CF0013EB}" destId="{5E07F9E4-149C-4A89-848F-4ABDD305F0C5}" srcOrd="0" destOrd="0" presId="urn:microsoft.com/office/officeart/2016/7/layout/AccentHomeChevronProcess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665C05C7-3CB0-428C-B457-E59A0AF60DA1}" type="presOf" srcId="{D07AD3FD-84FF-467E-9693-752776549C61}" destId="{6C46E586-0364-4C52-98F9-74A7ACD803D1}" srcOrd="0" destOrd="0" presId="urn:microsoft.com/office/officeart/2016/7/layout/AccentHomeChevronProcess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BDC6F4EC-735C-4250-A2CF-39733D874D48}" srcId="{55C0B14E-AEA6-48D3-A387-ED4A3A3BF840}" destId="{4551B675-D926-4DD6-8951-65F2DCE2D424}" srcOrd="3" destOrd="0" parTransId="{2EE55A78-001E-403E-B21D-1FBC70FF8613}" sibTransId="{DFA807B3-8FE5-43CB-A9CE-8C2279DA0813}"/>
    <dgm:cxn modelId="{5CA4D9F6-3D86-49AF-BCCE-C23462DAAD46}" srcId="{4551B675-D926-4DD6-8951-65F2DCE2D424}" destId="{C63CBFBA-D620-4D1A-8BFA-9C4B92041A7D}" srcOrd="0" destOrd="0" parTransId="{641F8F77-4FA8-453E-97D7-7A46DE2DB152}" sibTransId="{F8EFD8BE-C1B8-497B-80CF-1161A0AC120D}"/>
    <dgm:cxn modelId="{C93892E1-28C0-4B75-A464-293C00708672}" type="presParOf" srcId="{594BF422-752C-42F3-A230-3D0E6AE9A886}" destId="{F6A1B9E0-4B4A-47A4-A011-67526CEEA770}" srcOrd="0" destOrd="0" presId="urn:microsoft.com/office/officeart/2016/7/layout/AccentHomeChevronProcess"/>
    <dgm:cxn modelId="{D5413575-9692-46A2-A045-9ED8482318DF}" type="presParOf" srcId="{F6A1B9E0-4B4A-47A4-A011-67526CEEA770}" destId="{FA4E6E73-A3C8-4495-927B-8AADA5A74297}" srcOrd="0" destOrd="0" presId="urn:microsoft.com/office/officeart/2016/7/layout/AccentHomeChevronProcess"/>
    <dgm:cxn modelId="{3303BDD6-668D-45F1-9491-4125E782D67C}" type="presParOf" srcId="{F6A1B9E0-4B4A-47A4-A011-67526CEEA770}" destId="{CA3A6A4E-2D39-41D2-A6B1-B590D0C452D2}" srcOrd="1" destOrd="0" presId="urn:microsoft.com/office/officeart/2016/7/layout/AccentHomeChevronProcess"/>
    <dgm:cxn modelId="{3BAD5A1C-162E-4722-B818-968C4083BECD}" type="presParOf" srcId="{F6A1B9E0-4B4A-47A4-A011-67526CEEA770}" destId="{810D7AA7-A541-4507-BE7F-36CCF210089F}" srcOrd="2" destOrd="0" presId="urn:microsoft.com/office/officeart/2016/7/layout/AccentHomeChevronProcess"/>
    <dgm:cxn modelId="{A3B267C1-BAFC-42F0-A63A-6491CFDC1ED2}" type="presParOf" srcId="{F6A1B9E0-4B4A-47A4-A011-67526CEEA770}" destId="{4F7CDD44-32F1-4759-861F-8DABEBBA8D89}" srcOrd="3" destOrd="0" presId="urn:microsoft.com/office/officeart/2016/7/layout/AccentHomeChevronProcess"/>
    <dgm:cxn modelId="{80CC9289-BA8F-4ED7-A4ED-9FA5EF71D964}" type="presParOf" srcId="{594BF422-752C-42F3-A230-3D0E6AE9A886}" destId="{C9A9B9EA-6A1D-4A13-9C7F-C112F25D2888}" srcOrd="1" destOrd="0" presId="urn:microsoft.com/office/officeart/2016/7/layout/AccentHomeChevronProcess"/>
    <dgm:cxn modelId="{5B7985CA-BC92-461D-A77E-E2320D4992D0}" type="presParOf" srcId="{594BF422-752C-42F3-A230-3D0E6AE9A886}" destId="{EC37843F-14A6-4E20-B7AE-2B086A8F5F45}" srcOrd="2" destOrd="0" presId="urn:microsoft.com/office/officeart/2016/7/layout/AccentHomeChevronProcess"/>
    <dgm:cxn modelId="{1996E4D7-D809-45CA-9DF0-561A93BDAFB1}" type="presParOf" srcId="{EC37843F-14A6-4E20-B7AE-2B086A8F5F45}" destId="{E41E7729-FD3F-426D-804C-45BD60BD762D}" srcOrd="0" destOrd="0" presId="urn:microsoft.com/office/officeart/2016/7/layout/AccentHomeChevronProcess"/>
    <dgm:cxn modelId="{16E53752-1AB8-4CD2-BFD6-85C0CDA26E1B}" type="presParOf" srcId="{EC37843F-14A6-4E20-B7AE-2B086A8F5F45}" destId="{6C46E586-0364-4C52-98F9-74A7ACD803D1}" srcOrd="1" destOrd="0" presId="urn:microsoft.com/office/officeart/2016/7/layout/AccentHomeChevronProcess"/>
    <dgm:cxn modelId="{FAC2F23D-E510-4342-91C3-FCAB11B207C0}" type="presParOf" srcId="{EC37843F-14A6-4E20-B7AE-2B086A8F5F45}" destId="{5E07F9E4-149C-4A89-848F-4ABDD305F0C5}" srcOrd="2" destOrd="0" presId="urn:microsoft.com/office/officeart/2016/7/layout/AccentHomeChevronProcess"/>
    <dgm:cxn modelId="{3843A525-0A63-4743-B0E8-0F795D54B4E4}" type="presParOf" srcId="{EC37843F-14A6-4E20-B7AE-2B086A8F5F45}" destId="{2928FCAD-BE3F-45AC-93A5-FD98F8A50E00}" srcOrd="3" destOrd="0" presId="urn:microsoft.com/office/officeart/2016/7/layout/AccentHomeChevronProcess"/>
    <dgm:cxn modelId="{D179D84E-BE2C-46EF-8594-412D3A7F9213}" type="presParOf" srcId="{594BF422-752C-42F3-A230-3D0E6AE9A886}" destId="{C2DF8D93-19C7-4E07-BCAF-9FAAB62C8CF2}" srcOrd="3" destOrd="0" presId="urn:microsoft.com/office/officeart/2016/7/layout/AccentHomeChevronProcess"/>
    <dgm:cxn modelId="{D8554B98-FAA7-4800-BB76-916BA7A2B10E}" type="presParOf" srcId="{594BF422-752C-42F3-A230-3D0E6AE9A886}" destId="{86E313B1-36D3-44D7-907E-22A08CB8E9CC}" srcOrd="4" destOrd="0" presId="urn:microsoft.com/office/officeart/2016/7/layout/AccentHomeChevronProcess"/>
    <dgm:cxn modelId="{19D10FBF-8E65-4EB5-9B54-54A271982B0D}" type="presParOf" srcId="{86E313B1-36D3-44D7-907E-22A08CB8E9CC}" destId="{473F2067-7126-4D56-A328-5A8CFD3D8D52}" srcOrd="0" destOrd="0" presId="urn:microsoft.com/office/officeart/2016/7/layout/AccentHomeChevronProcess"/>
    <dgm:cxn modelId="{11A73768-8587-4E2B-BDDA-6254211FDF2D}" type="presParOf" srcId="{86E313B1-36D3-44D7-907E-22A08CB8E9CC}" destId="{7A0B5EFC-88FB-4ED5-994F-D5F6584C2293}" srcOrd="1" destOrd="0" presId="urn:microsoft.com/office/officeart/2016/7/layout/AccentHomeChevronProcess"/>
    <dgm:cxn modelId="{522D3FED-6E8C-40DF-8BA8-A80510ACC48F}" type="presParOf" srcId="{86E313B1-36D3-44D7-907E-22A08CB8E9CC}" destId="{FD7B29F2-0D66-4B4B-BC8A-82DA23575305}" srcOrd="2" destOrd="0" presId="urn:microsoft.com/office/officeart/2016/7/layout/AccentHomeChevronProcess"/>
    <dgm:cxn modelId="{8075A955-4651-4DD2-B114-EB147BF378DF}" type="presParOf" srcId="{86E313B1-36D3-44D7-907E-22A08CB8E9CC}" destId="{BABAA172-7B81-4C6B-BCF2-4572322515C5}" srcOrd="3" destOrd="0" presId="urn:microsoft.com/office/officeart/2016/7/layout/AccentHomeChevronProcess"/>
    <dgm:cxn modelId="{A448A169-C672-4503-AE9D-2C18F52F7B65}" type="presParOf" srcId="{594BF422-752C-42F3-A230-3D0E6AE9A886}" destId="{E87CECA9-E483-4B48-BBEF-DDE6D46D2DD1}" srcOrd="5" destOrd="0" presId="urn:microsoft.com/office/officeart/2016/7/layout/AccentHomeChevronProcess"/>
    <dgm:cxn modelId="{CE1C762C-95CD-484C-A987-84D459C4B571}" type="presParOf" srcId="{594BF422-752C-42F3-A230-3D0E6AE9A886}" destId="{EC45655F-5D43-4578-BD9A-D637B990FADC}" srcOrd="6" destOrd="0" presId="urn:microsoft.com/office/officeart/2016/7/layout/AccentHomeChevronProcess"/>
    <dgm:cxn modelId="{DF7374C5-0F9F-4CBD-8613-17A10E39B755}" type="presParOf" srcId="{EC45655F-5D43-4578-BD9A-D637B990FADC}" destId="{CD38773E-272C-4795-B64C-E2DC467049AB}" srcOrd="0" destOrd="0" presId="urn:microsoft.com/office/officeart/2016/7/layout/AccentHomeChevronProcess"/>
    <dgm:cxn modelId="{6EB8F856-FF4F-467E-98B8-245A2F7BF10A}" type="presParOf" srcId="{EC45655F-5D43-4578-BD9A-D637B990FADC}" destId="{3BACD511-46E3-4201-950C-5C55206B68A1}" srcOrd="1" destOrd="0" presId="urn:microsoft.com/office/officeart/2016/7/layout/AccentHomeChevronProcess"/>
    <dgm:cxn modelId="{77A489BE-CBAC-44A0-BDEC-0E2A8E94D158}" type="presParOf" srcId="{EC45655F-5D43-4578-BD9A-D637B990FADC}" destId="{D008585C-06BD-48C5-9F14-B5451B59C4F4}" srcOrd="2" destOrd="0" presId="urn:microsoft.com/office/officeart/2016/7/layout/AccentHomeChevronProcess"/>
    <dgm:cxn modelId="{025967D3-D4B7-474C-A628-47FB42E6DA6B}" type="presParOf" srcId="{EC45655F-5D43-4578-BD9A-D637B990FADC}" destId="{262AD25A-56FA-45B9-8014-D819D0A39956}" srcOrd="3" destOrd="0" presId="urn:microsoft.com/office/officeart/2016/7/layout/AccentHomeChevronProcess"/>
    <dgm:cxn modelId="{F375AA92-1CB8-4B27-B64A-EBBB13EE8A65}" type="presParOf" srcId="{594BF422-752C-42F3-A230-3D0E6AE9A886}" destId="{1136D3DA-BDE6-4ABB-ADC3-9E8D0669E362}" srcOrd="7" destOrd="0" presId="urn:microsoft.com/office/officeart/2016/7/layout/AccentHomeChevronProcess"/>
    <dgm:cxn modelId="{954865F1-B3CE-4880-82D0-337E8EA6F7A1}" type="presParOf" srcId="{594BF422-752C-42F3-A230-3D0E6AE9A886}" destId="{48F7AB5F-E55F-4B3F-B674-33C94526A3D0}" srcOrd="8" destOrd="0" presId="urn:microsoft.com/office/officeart/2016/7/layout/AccentHomeChevronProcess"/>
    <dgm:cxn modelId="{C0DA8205-1692-4B84-B13D-271019D3BA49}" type="presParOf" srcId="{48F7AB5F-E55F-4B3F-B674-33C94526A3D0}" destId="{C018470C-7CA6-4B9A-8300-FBFBC9C8C198}" srcOrd="0" destOrd="0" presId="urn:microsoft.com/office/officeart/2016/7/layout/AccentHomeChevronProcess"/>
    <dgm:cxn modelId="{12EE6A1B-EA19-4360-AEF4-F60930AE5CE6}" type="presParOf" srcId="{48F7AB5F-E55F-4B3F-B674-33C94526A3D0}" destId="{9C056497-7847-4419-9E6A-0B83A42BCA18}" srcOrd="1" destOrd="0" presId="urn:microsoft.com/office/officeart/2016/7/layout/AccentHomeChevronProcess"/>
    <dgm:cxn modelId="{059BD814-2EB7-4769-B6C2-2638D00B2B8B}" type="presParOf" srcId="{48F7AB5F-E55F-4B3F-B674-33C94526A3D0}" destId="{29D3D54D-741B-4E9B-8C81-202E2FCBFCFD}" srcOrd="2" destOrd="0" presId="urn:microsoft.com/office/officeart/2016/7/layout/AccentHomeChevronProcess"/>
    <dgm:cxn modelId="{3174FA09-CEB7-4363-BFA9-DAF84A2DD84F}" type="presParOf" srcId="{48F7AB5F-E55F-4B3F-B674-33C94526A3D0}" destId="{EF07AE61-CA1A-436A-BEAA-F4EEF36E773C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E6E73-A3C8-4495-927B-8AADA5A74297}">
      <dsp:nvSpPr>
        <dsp:cNvPr id="0" name=""/>
        <dsp:cNvSpPr/>
      </dsp:nvSpPr>
      <dsp:spPr>
        <a:xfrm rot="5400000">
          <a:off x="-889401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A6A4E-2D39-41D2-A6B1-B590D0C452D2}">
      <dsp:nvSpPr>
        <dsp:cNvPr id="0" name=""/>
        <dsp:cNvSpPr/>
      </dsp:nvSpPr>
      <dsp:spPr>
        <a:xfrm>
          <a:off x="2053" y="2828369"/>
          <a:ext cx="2189894" cy="652700"/>
        </a:xfrm>
        <a:prstGeom prst="homePlate">
          <a:avLst>
            <a:gd name="adj" fmla="val 2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2053" y="2828369"/>
        <a:ext cx="2108307" cy="652700"/>
      </dsp:txXfrm>
    </dsp:sp>
    <dsp:sp modelId="{810D7AA7-A541-4507-BE7F-36CCF210089F}">
      <dsp:nvSpPr>
        <dsp:cNvPr id="0" name=""/>
        <dsp:cNvSpPr/>
      </dsp:nvSpPr>
      <dsp:spPr>
        <a:xfrm>
          <a:off x="177245" y="975382"/>
          <a:ext cx="1778194" cy="1747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To start a presentation, go to the Slide Show tab, and select From Beginning.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7245" y="975382"/>
        <a:ext cx="1778194" cy="1747872"/>
      </dsp:txXfrm>
    </dsp:sp>
    <dsp:sp modelId="{E41E7729-FD3F-426D-804C-45BD60BD762D}">
      <dsp:nvSpPr>
        <dsp:cNvPr id="0" name=""/>
        <dsp:cNvSpPr/>
      </dsp:nvSpPr>
      <dsp:spPr>
        <a:xfrm rot="5400000">
          <a:off x="1190998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254596"/>
              <a:satOff val="-660"/>
              <a:lumOff val="-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E586-0364-4C52-98F9-74A7ACD803D1}">
      <dsp:nvSpPr>
        <dsp:cNvPr id="0" name=""/>
        <dsp:cNvSpPr/>
      </dsp:nvSpPr>
      <dsp:spPr>
        <a:xfrm>
          <a:off x="2082453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254596"/>
            <a:satOff val="-660"/>
            <a:lumOff val="-147"/>
            <a:alphaOff val="0"/>
          </a:schemeClr>
        </a:solidFill>
        <a:ln w="12700" cap="flat" cmpd="sng" algn="ctr">
          <a:solidFill>
            <a:schemeClr val="accent2">
              <a:hueOff val="-254596"/>
              <a:satOff val="-660"/>
              <a:lumOff val="-1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2245628" y="2828369"/>
        <a:ext cx="1863544" cy="652700"/>
      </dsp:txXfrm>
    </dsp:sp>
    <dsp:sp modelId="{5E07F9E4-149C-4A89-848F-4ABDD305F0C5}">
      <dsp:nvSpPr>
        <dsp:cNvPr id="0" name=""/>
        <dsp:cNvSpPr/>
      </dsp:nvSpPr>
      <dsp:spPr>
        <a:xfrm>
          <a:off x="2257644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To display Presenter view, in Slide Show view, on the control bar at the bottom left select the three dots, and then Show                 Presenter View.</a:t>
          </a:r>
        </a:p>
      </dsp:txBody>
      <dsp:txXfrm>
        <a:off x="2257644" y="975382"/>
        <a:ext cx="1778194" cy="1348238"/>
      </dsp:txXfrm>
    </dsp:sp>
    <dsp:sp modelId="{473F2067-7126-4D56-A328-5A8CFD3D8D52}">
      <dsp:nvSpPr>
        <dsp:cNvPr id="0" name=""/>
        <dsp:cNvSpPr/>
      </dsp:nvSpPr>
      <dsp:spPr>
        <a:xfrm rot="5400000">
          <a:off x="3271397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09192"/>
              <a:satOff val="-1321"/>
              <a:lumOff val="-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B5EFC-88FB-4ED5-994F-D5F6584C2293}">
      <dsp:nvSpPr>
        <dsp:cNvPr id="0" name=""/>
        <dsp:cNvSpPr/>
      </dsp:nvSpPr>
      <dsp:spPr>
        <a:xfrm>
          <a:off x="4162852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509192"/>
            <a:satOff val="-1321"/>
            <a:lumOff val="-295"/>
            <a:alphaOff val="0"/>
          </a:schemeClr>
        </a:solidFill>
        <a:ln w="12700" cap="flat" cmpd="sng" algn="ctr">
          <a:solidFill>
            <a:schemeClr val="accent2">
              <a:hueOff val="-509192"/>
              <a:satOff val="-1321"/>
              <a:lumOff val="-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4326027" y="2828369"/>
        <a:ext cx="1863544" cy="652700"/>
      </dsp:txXfrm>
    </dsp:sp>
    <dsp:sp modelId="{FD7B29F2-0D66-4B4B-BC8A-82DA23575305}">
      <dsp:nvSpPr>
        <dsp:cNvPr id="0" name=""/>
        <dsp:cNvSpPr/>
      </dsp:nvSpPr>
      <dsp:spPr>
        <a:xfrm>
          <a:off x="4338044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u="none" kern="1200" dirty="0">
              <a:latin typeface="Arial" panose="020B0604020202020204" pitchFamily="34" charset="0"/>
              <a:cs typeface="Arial" panose="020B0604020202020204" pitchFamily="34" charset="0"/>
            </a:rPr>
            <a:t>During your presentation, the speaker notes are visible on your monitor, but aren't visible to the audience. 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8044" y="975382"/>
        <a:ext cx="1778194" cy="1348238"/>
      </dsp:txXfrm>
    </dsp:sp>
    <dsp:sp modelId="{CD38773E-272C-4795-B64C-E2DC467049AB}">
      <dsp:nvSpPr>
        <dsp:cNvPr id="0" name=""/>
        <dsp:cNvSpPr/>
      </dsp:nvSpPr>
      <dsp:spPr>
        <a:xfrm rot="5400000">
          <a:off x="5351797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63788"/>
              <a:satOff val="-1981"/>
              <a:lumOff val="-4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CD511-46E3-4201-950C-5C55206B68A1}">
      <dsp:nvSpPr>
        <dsp:cNvPr id="0" name=""/>
        <dsp:cNvSpPr/>
      </dsp:nvSpPr>
      <dsp:spPr>
        <a:xfrm>
          <a:off x="6243252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763788"/>
            <a:satOff val="-1981"/>
            <a:lumOff val="-442"/>
            <a:alphaOff val="0"/>
          </a:schemeClr>
        </a:solidFill>
        <a:ln w="12700" cap="flat" cmpd="sng" algn="ctr">
          <a:solidFill>
            <a:schemeClr val="accent2">
              <a:hueOff val="-763788"/>
              <a:satOff val="-1981"/>
              <a:lumOff val="-4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6406427" y="2828369"/>
        <a:ext cx="1863544" cy="652700"/>
      </dsp:txXfrm>
    </dsp:sp>
    <dsp:sp modelId="{D008585C-06BD-48C5-9F14-B5451B59C4F4}">
      <dsp:nvSpPr>
        <dsp:cNvPr id="0" name=""/>
        <dsp:cNvSpPr/>
      </dsp:nvSpPr>
      <dsp:spPr>
        <a:xfrm>
          <a:off x="6418443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The Notes pane is a box that appears below each slide. Tap it to add notes.</a:t>
          </a:r>
        </a:p>
      </dsp:txBody>
      <dsp:txXfrm>
        <a:off x="6418443" y="975382"/>
        <a:ext cx="1778194" cy="1348238"/>
      </dsp:txXfrm>
    </dsp:sp>
    <dsp:sp modelId="{C018470C-7CA6-4B9A-8300-FBFBC9C8C198}">
      <dsp:nvSpPr>
        <dsp:cNvPr id="0" name=""/>
        <dsp:cNvSpPr/>
      </dsp:nvSpPr>
      <dsp:spPr>
        <a:xfrm rot="5400000">
          <a:off x="7432196" y="1761722"/>
          <a:ext cx="1958102" cy="175191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18384"/>
              <a:satOff val="-2642"/>
              <a:lumOff val="-5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56497-7847-4419-9E6A-0B83A42BCA18}">
      <dsp:nvSpPr>
        <dsp:cNvPr id="0" name=""/>
        <dsp:cNvSpPr/>
      </dsp:nvSpPr>
      <dsp:spPr>
        <a:xfrm>
          <a:off x="8323651" y="2828369"/>
          <a:ext cx="2189894" cy="652700"/>
        </a:xfrm>
        <a:prstGeom prst="chevron">
          <a:avLst>
            <a:gd name="adj" fmla="val 25000"/>
          </a:avLst>
        </a:prstGeom>
        <a:solidFill>
          <a:schemeClr val="accent2">
            <a:hueOff val="-1018384"/>
            <a:satOff val="-2642"/>
            <a:lumOff val="-589"/>
            <a:alphaOff val="0"/>
          </a:schemeClr>
        </a:solidFill>
        <a:ln w="12700" cap="flat" cmpd="sng" algn="ctr">
          <a:solidFill>
            <a:schemeClr val="accent2">
              <a:hueOff val="-1018384"/>
              <a:satOff val="-2642"/>
              <a:lumOff val="-5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latin typeface="Arial" panose="020B0604020202020204" pitchFamily="34" charset="0"/>
              <a:cs typeface="Arial" panose="020B0604020202020204" pitchFamily="34" charset="0"/>
            </a:rPr>
            <a:t>Title</a:t>
          </a:r>
        </a:p>
      </dsp:txBody>
      <dsp:txXfrm>
        <a:off x="8486826" y="2828369"/>
        <a:ext cx="1863544" cy="652700"/>
      </dsp:txXfrm>
    </dsp:sp>
    <dsp:sp modelId="{29D3D54D-741B-4E9B-8C81-202E2FCBFCFD}">
      <dsp:nvSpPr>
        <dsp:cNvPr id="0" name=""/>
        <dsp:cNvSpPr/>
      </dsp:nvSpPr>
      <dsp:spPr>
        <a:xfrm>
          <a:off x="8498843" y="975382"/>
          <a:ext cx="1778194" cy="13482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If you don’t see the Notes pane or it is completely minimized, click Notes on the task bar across the bottom of the PowerPoint window.</a:t>
          </a:r>
        </a:p>
      </dsp:txBody>
      <dsp:txXfrm>
        <a:off x="8498843" y="975382"/>
        <a:ext cx="1778194" cy="13482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49352-39CB-486C-AEA5-5D17795DD0C7}" type="datetimeFigureOut">
              <a:rPr lang="en-US" smtClean="0"/>
              <a:t>3/27/2024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E6F85-6220-421D-9203-84F526C4C6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255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F3494-0491-4803-BC84-8A9DE495807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40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85A95-B7C1-4043-B4FD-1C1E7B6E43C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60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C0559-D619-4E56-BF6F-3712370C215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798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F3494-0491-4803-BC84-8A9DE495807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959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52728D19-281F-4946-9684-65A557653D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12D4F2-D8CF-48D7-8E93-9342D2AE3950}"/>
              </a:ext>
            </a:extLst>
          </p:cNvPr>
          <p:cNvSpPr/>
          <p:nvPr userDrawn="1"/>
        </p:nvSpPr>
        <p:spPr>
          <a:xfrm rot="10800000" flipH="1"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accent5">
                  <a:alpha val="75000"/>
                </a:schemeClr>
              </a:gs>
              <a:gs pos="100000">
                <a:schemeClr val="tx2">
                  <a:lumMod val="50000"/>
                  <a:lumOff val="50000"/>
                  <a:alpha val="48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1071F9-5F9E-43AF-B1F9-8F94CCA0D1D0}"/>
              </a:ext>
            </a:extLst>
          </p:cNvPr>
          <p:cNvSpPr/>
          <p:nvPr userDrawn="1"/>
        </p:nvSpPr>
        <p:spPr>
          <a:xfrm rot="10800000">
            <a:off x="-4" y="456773"/>
            <a:ext cx="12191999" cy="6400800"/>
          </a:xfrm>
          <a:prstGeom prst="rect">
            <a:avLst/>
          </a:prstGeom>
          <a:gradFill>
            <a:gsLst>
              <a:gs pos="0">
                <a:schemeClr val="accent5">
                  <a:alpha val="37000"/>
                </a:schemeClr>
              </a:gs>
              <a:gs pos="92000">
                <a:schemeClr val="accent2">
                  <a:alpha val="7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954D1A4-E8FD-4E5A-A528-35498A356680}"/>
              </a:ext>
            </a:extLst>
          </p:cNvPr>
          <p:cNvSpPr/>
          <p:nvPr userDrawn="1"/>
        </p:nvSpPr>
        <p:spPr>
          <a:xfrm rot="10800000" flipH="1">
            <a:off x="-2" y="0"/>
            <a:ext cx="6096001" cy="6858000"/>
          </a:xfrm>
          <a:prstGeom prst="rect">
            <a:avLst/>
          </a:prstGeom>
          <a:gradFill>
            <a:gsLst>
              <a:gs pos="13000">
                <a:schemeClr val="accent2">
                  <a:alpha val="61000"/>
                </a:schemeClr>
              </a:gs>
              <a:gs pos="99000">
                <a:schemeClr val="accent4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id="{ED6FD0CF-1406-477D-A12B-53DC561BD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2918" y="1028700"/>
            <a:ext cx="10614211" cy="1152712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30DFABF-2A96-46EC-8C35-1C4A9D0A0739}"/>
              </a:ext>
            </a:extLst>
          </p:cNvPr>
          <p:cNvSpPr/>
          <p:nvPr userDrawn="1"/>
        </p:nvSpPr>
        <p:spPr>
          <a:xfrm rot="16200000" flipH="1">
            <a:off x="4063256" y="400727"/>
            <a:ext cx="4065484" cy="8849062"/>
          </a:xfrm>
          <a:custGeom>
            <a:avLst/>
            <a:gdLst>
              <a:gd name="connsiteX0" fmla="*/ 0 w 4065484"/>
              <a:gd name="connsiteY0" fmla="*/ 4424531 h 8849062"/>
              <a:gd name="connsiteX1" fmla="*/ 3899197 w 4065484"/>
              <a:gd name="connsiteY1" fmla="*/ 8840480 h 8849062"/>
              <a:gd name="connsiteX2" fmla="*/ 4065484 w 4065484"/>
              <a:gd name="connsiteY2" fmla="*/ 8849062 h 8849062"/>
              <a:gd name="connsiteX3" fmla="*/ 4065483 w 4065484"/>
              <a:gd name="connsiteY3" fmla="*/ 0 h 8849062"/>
              <a:gd name="connsiteX4" fmla="*/ 3899197 w 4065484"/>
              <a:gd name="connsiteY4" fmla="*/ 8581 h 8849062"/>
              <a:gd name="connsiteX5" fmla="*/ 0 w 4065484"/>
              <a:gd name="connsiteY5" fmla="*/ 4424531 h 884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5484" h="8849062">
                <a:moveTo>
                  <a:pt x="0" y="4424531"/>
                </a:moveTo>
                <a:cubicBezTo>
                  <a:pt x="0" y="6722831"/>
                  <a:pt x="1709076" y="8613167"/>
                  <a:pt x="3899197" y="8840480"/>
                </a:cubicBezTo>
                <a:lnTo>
                  <a:pt x="4065484" y="8849062"/>
                </a:lnTo>
                <a:lnTo>
                  <a:pt x="4065483" y="0"/>
                </a:lnTo>
                <a:lnTo>
                  <a:pt x="3899197" y="8581"/>
                </a:lnTo>
                <a:cubicBezTo>
                  <a:pt x="1709075" y="235897"/>
                  <a:pt x="0" y="2126232"/>
                  <a:pt x="0" y="4424531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4">
                  <a:lumMod val="60000"/>
                  <a:lumOff val="40000"/>
                  <a:alpha val="3000"/>
                </a:schemeClr>
              </a:gs>
              <a:gs pos="100000">
                <a:schemeClr val="bg1">
                  <a:alpha val="16000"/>
                </a:schemeClr>
              </a:gs>
            </a:gsLst>
            <a:lin ang="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Subtitle 7">
            <a:extLst>
              <a:ext uri="{FF2B5EF4-FFF2-40B4-BE49-F238E27FC236}">
                <a16:creationId xmlns:a16="http://schemas.microsoft.com/office/drawing/2014/main" id="{A943203E-4446-4D2D-AFEE-C3BCE75220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08518"/>
            <a:ext cx="9144000" cy="609600"/>
          </a:xfrm>
        </p:spPr>
        <p:txBody>
          <a:bodyPr>
            <a:normAutofit/>
          </a:bodyPr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z="1400" b="0">
                <a:solidFill>
                  <a:schemeClr val="bg1"/>
                </a:solidFill>
                <a:latin typeface="+mj-lt"/>
              </a:rPr>
              <a:t>Click to edit Master subtitle style</a:t>
            </a:r>
            <a:endParaRPr lang="en-US" sz="1400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7662E6F-0458-41D6-A36A-37011FA74B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43302" y="3351746"/>
            <a:ext cx="7519558" cy="3506255"/>
          </a:xfrm>
          <a:custGeom>
            <a:avLst/>
            <a:gdLst>
              <a:gd name="connsiteX0" fmla="*/ 3759779 w 7519558"/>
              <a:gd name="connsiteY0" fmla="*/ 0 h 3506255"/>
              <a:gd name="connsiteX1" fmla="*/ 7513560 w 7519558"/>
              <a:gd name="connsiteY1" fmla="*/ 3387468 h 3506255"/>
              <a:gd name="connsiteX2" fmla="*/ 7519558 w 7519558"/>
              <a:gd name="connsiteY2" fmla="*/ 3506255 h 3506255"/>
              <a:gd name="connsiteX3" fmla="*/ 0 w 7519558"/>
              <a:gd name="connsiteY3" fmla="*/ 3506255 h 3506255"/>
              <a:gd name="connsiteX4" fmla="*/ 5998 w 7519558"/>
              <a:gd name="connsiteY4" fmla="*/ 3387468 h 3506255"/>
              <a:gd name="connsiteX5" fmla="*/ 3759779 w 7519558"/>
              <a:gd name="connsiteY5" fmla="*/ 0 h 350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9558" h="3506255">
                <a:moveTo>
                  <a:pt x="3759779" y="0"/>
                </a:moveTo>
                <a:cubicBezTo>
                  <a:pt x="5713450" y="0"/>
                  <a:pt x="7320331" y="1484777"/>
                  <a:pt x="7513560" y="3387468"/>
                </a:cubicBezTo>
                <a:lnTo>
                  <a:pt x="7519558" y="3506255"/>
                </a:lnTo>
                <a:lnTo>
                  <a:pt x="0" y="3506255"/>
                </a:lnTo>
                <a:lnTo>
                  <a:pt x="5998" y="3387468"/>
                </a:lnTo>
                <a:cubicBezTo>
                  <a:pt x="199227" y="1484777"/>
                  <a:pt x="1806109" y="0"/>
                  <a:pt x="3759779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7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3200400" cy="3104856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92040" y="2109976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92040" y="3016183"/>
            <a:ext cx="3200400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A7CDD05-39F5-4344-992F-995A7F9E82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0" y="2112263"/>
            <a:ext cx="3200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3C996A2-0E21-4652-A9DD-F74F8BC0405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412480" y="3018470"/>
            <a:ext cx="3200400" cy="3104857"/>
          </a:xfrm>
        </p:spPr>
        <p:txBody>
          <a:bodyPr/>
          <a:lstStyle>
            <a:lvl1pPr marL="283464" indent="-283464">
              <a:defRPr/>
            </a:lvl1pPr>
            <a:lvl2pPr marL="283464" indent="-283464">
              <a:defRPr/>
            </a:lvl2pPr>
            <a:lvl3pPr marL="283464" indent="-283464">
              <a:defRPr/>
            </a:lvl3pPr>
            <a:lvl4pPr marL="283464" indent="-283464">
              <a:defRPr/>
            </a:lvl4pPr>
            <a:lvl5pPr marL="283464" indent="-283464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717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1A8306-2063-4EE3-B249-F2AA08C30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0" y="0"/>
            <a:ext cx="6096000" cy="6867136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E64438-1D32-4E70-8582-6A520002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57200" y="17416"/>
            <a:ext cx="5638800" cy="6840584"/>
          </a:xfrm>
          <a:prstGeom prst="rect">
            <a:avLst/>
          </a:prstGeom>
          <a:gradFill>
            <a:gsLst>
              <a:gs pos="24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954AC3-129F-4075-B216-D22A2C240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H="1">
            <a:off x="-170122" y="389706"/>
            <a:ext cx="6422401" cy="6096002"/>
          </a:xfrm>
          <a:prstGeom prst="rect">
            <a:avLst/>
          </a:prstGeom>
          <a:gradFill>
            <a:gsLst>
              <a:gs pos="2000">
                <a:schemeClr val="accent5">
                  <a:alpha val="28000"/>
                </a:schemeClr>
              </a:gs>
              <a:gs pos="78000">
                <a:schemeClr val="accent4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117C9-4AC1-4174-8CED-D839A0508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517670" y="1253114"/>
            <a:ext cx="6840582" cy="4316082"/>
          </a:xfrm>
          <a:prstGeom prst="rect">
            <a:avLst/>
          </a:prstGeom>
          <a:gradFill>
            <a:gsLst>
              <a:gs pos="44000">
                <a:schemeClr val="tx2">
                  <a:lumMod val="75000"/>
                  <a:lumOff val="25000"/>
                  <a:alpha val="11000"/>
                </a:schemeClr>
              </a:gs>
              <a:gs pos="99000">
                <a:schemeClr val="accent2">
                  <a:alpha val="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DBA4B60-FD16-4BB9-99BE-945815DB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58997"/>
            <a:ext cx="3319895" cy="5381177"/>
          </a:xfrm>
        </p:spPr>
        <p:txBody>
          <a:bodyPr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3200">
                <a:solidFill>
                  <a:schemeClr val="bg1"/>
                </a:solidFill>
              </a:rPr>
              <a:t>Click to edit Master title style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648B8AB-3038-447E-A760-83F9D9900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907757">
            <a:off x="-619013" y="1524958"/>
            <a:ext cx="4648282" cy="4433301"/>
          </a:xfrm>
          <a:custGeom>
            <a:avLst/>
            <a:gdLst>
              <a:gd name="connsiteX0" fmla="*/ 4465639 w 4648282"/>
              <a:gd name="connsiteY0" fmla="*/ 3013821 h 4433301"/>
              <a:gd name="connsiteX1" fmla="*/ 2324141 w 4648282"/>
              <a:gd name="connsiteY1" fmla="*/ 4433301 h 4433301"/>
              <a:gd name="connsiteX2" fmla="*/ 0 w 4648282"/>
              <a:gd name="connsiteY2" fmla="*/ 2109160 h 4433301"/>
              <a:gd name="connsiteX3" fmla="*/ 1216317 w 4648282"/>
              <a:gd name="connsiteY3" fmla="*/ 65530 h 4433301"/>
              <a:gd name="connsiteX4" fmla="*/ 1352350 w 4648282"/>
              <a:gd name="connsiteY4" fmla="*/ 0 h 4433301"/>
              <a:gd name="connsiteX5" fmla="*/ 4475994 w 4648282"/>
              <a:gd name="connsiteY5" fmla="*/ 1232791 h 4433301"/>
              <a:gd name="connsiteX6" fmla="*/ 4543793 w 4648282"/>
              <a:gd name="connsiteY6" fmla="*/ 1418031 h 4433301"/>
              <a:gd name="connsiteX7" fmla="*/ 4648282 w 4648282"/>
              <a:gd name="connsiteY7" fmla="*/ 2109160 h 4433301"/>
              <a:gd name="connsiteX8" fmla="*/ 4465639 w 4648282"/>
              <a:gd name="connsiteY8" fmla="*/ 3013821 h 4433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48282" h="4433301">
                <a:moveTo>
                  <a:pt x="4465639" y="3013821"/>
                </a:moveTo>
                <a:cubicBezTo>
                  <a:pt x="4112816" y="3847990"/>
                  <a:pt x="3286832" y="4433301"/>
                  <a:pt x="2324141" y="4433301"/>
                </a:cubicBezTo>
                <a:cubicBezTo>
                  <a:pt x="1040553" y="4433301"/>
                  <a:pt x="0" y="3392748"/>
                  <a:pt x="0" y="2109160"/>
                </a:cubicBezTo>
                <a:cubicBezTo>
                  <a:pt x="0" y="1226693"/>
                  <a:pt x="491824" y="459098"/>
                  <a:pt x="1216317" y="65530"/>
                </a:cubicBezTo>
                <a:lnTo>
                  <a:pt x="1352350" y="0"/>
                </a:lnTo>
                <a:lnTo>
                  <a:pt x="4475994" y="1232791"/>
                </a:lnTo>
                <a:lnTo>
                  <a:pt x="4543793" y="1418031"/>
                </a:lnTo>
                <a:cubicBezTo>
                  <a:pt x="4611700" y="1636359"/>
                  <a:pt x="4648282" y="1868487"/>
                  <a:pt x="4648282" y="2109160"/>
                </a:cubicBezTo>
                <a:cubicBezTo>
                  <a:pt x="4648282" y="2430057"/>
                  <a:pt x="4583247" y="2735764"/>
                  <a:pt x="4465639" y="3013821"/>
                </a:cubicBezTo>
                <a:close/>
              </a:path>
            </a:pathLst>
          </a:custGeom>
          <a:gradFill>
            <a:gsLst>
              <a:gs pos="31000">
                <a:schemeClr val="accent6">
                  <a:alpha val="10000"/>
                </a:schemeClr>
              </a:gs>
              <a:gs pos="85000">
                <a:schemeClr val="accent6">
                  <a:lumMod val="60000"/>
                  <a:lumOff val="40000"/>
                  <a:alpha val="21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4B1264E-7B5A-4325-840D-E1994D41EF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8576" y="758952"/>
            <a:ext cx="2962656" cy="25146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30B566CA-63FC-43A4-A9E1-7EC3164CB4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8576" y="3593592"/>
            <a:ext cx="2962656" cy="25146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DBD15FE-44A7-4CA5-815B-71FF4994DB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089901" y="693738"/>
            <a:ext cx="3522980" cy="5446712"/>
          </a:xfrm>
        </p:spPr>
        <p:txBody>
          <a:bodyPr anchor="ctr"/>
          <a:lstStyle>
            <a:lvl1pPr marL="0" indent="0"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9C97D6C-07B7-434E-BBAE-19379570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57201"/>
            <a:ext cx="3091607" cy="1727643"/>
          </a:xfrm>
        </p:spPr>
        <p:txBody>
          <a:bodyPr anchor="b">
            <a:normAutofit/>
          </a:bodyPr>
          <a:lstStyle/>
          <a:p>
            <a:r>
              <a:rPr lang="en-US" sz="2800"/>
              <a:t>Click to edit Master title style</a:t>
            </a:r>
            <a:endParaRPr lang="en-US" sz="280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2D2C88-FFBE-4F25-871F-68A09C5F53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119872" cy="6409944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D0529A2-5928-42C4-B397-6AEE7520D2C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643938" y="2530475"/>
            <a:ext cx="3023806" cy="3427413"/>
          </a:xfrm>
        </p:spPr>
        <p:txBody>
          <a:bodyPr/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036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205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851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203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06F3896-19D4-4232-82CE-6C81979F6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409177"/>
            <a:ext cx="12192000" cy="456774"/>
            <a:chOff x="0" y="6401226"/>
            <a:chExt cx="12192000" cy="45677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91D0E40-FF26-4842-B967-3FA07E78DC55}"/>
                </a:ext>
              </a:extLst>
            </p:cNvPr>
            <p:cNvSpPr/>
            <p:nvPr/>
          </p:nvSpPr>
          <p:spPr>
            <a:xfrm rot="10800000" flipH="1">
              <a:off x="0" y="6401226"/>
              <a:ext cx="12192000" cy="456773"/>
            </a:xfrm>
            <a:prstGeom prst="rect">
              <a:avLst/>
            </a:prstGeom>
            <a:gradFill>
              <a:gsLst>
                <a:gs pos="14000">
                  <a:schemeClr val="accent4">
                    <a:alpha val="28000"/>
                  </a:schemeClr>
                </a:gs>
                <a:gs pos="100000">
                  <a:schemeClr val="accent5">
                    <a:alpha val="8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BE4E0C1-B316-4C88-9FF8-5BA9F1C67DCE}"/>
                </a:ext>
              </a:extLst>
            </p:cNvPr>
            <p:cNvSpPr/>
            <p:nvPr/>
          </p:nvSpPr>
          <p:spPr>
            <a:xfrm flipH="1">
              <a:off x="4038602" y="6401228"/>
              <a:ext cx="8153398" cy="456772"/>
            </a:xfrm>
            <a:prstGeom prst="rect">
              <a:avLst/>
            </a:prstGeom>
            <a:gradFill>
              <a:gsLst>
                <a:gs pos="9000">
                  <a:schemeClr val="accent2">
                    <a:lumMod val="60000"/>
                    <a:lumOff val="40000"/>
                    <a:alpha val="55000"/>
                  </a:schemeClr>
                </a:gs>
                <a:gs pos="99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F7B3B56-B1E0-482A-BCB7-F6DFF267F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-1184687" y="1185453"/>
            <a:ext cx="6408742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66FDA2-772B-4D2A-AB6A-EE70A258E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1043780" y="3413921"/>
            <a:ext cx="1951041" cy="4038601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13291B3-B6EE-40A3-8DD7-FA478AD26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0635413">
            <a:off x="-364225" y="1757079"/>
            <a:ext cx="3900087" cy="4178958"/>
          </a:xfrm>
          <a:custGeom>
            <a:avLst/>
            <a:gdLst>
              <a:gd name="connsiteX0" fmla="*/ 2431955 w 3900087"/>
              <a:gd name="connsiteY0" fmla="*/ 93939 h 4178958"/>
              <a:gd name="connsiteX1" fmla="*/ 3900087 w 3900087"/>
              <a:gd name="connsiteY1" fmla="*/ 2089479 h 4178958"/>
              <a:gd name="connsiteX2" fmla="*/ 1810608 w 3900087"/>
              <a:gd name="connsiteY2" fmla="*/ 4178958 h 4178958"/>
              <a:gd name="connsiteX3" fmla="*/ 77979 w 3900087"/>
              <a:gd name="connsiteY3" fmla="*/ 3257727 h 4178958"/>
              <a:gd name="connsiteX4" fmla="*/ 0 w 3900087"/>
              <a:gd name="connsiteY4" fmla="*/ 3129368 h 4178958"/>
              <a:gd name="connsiteX5" fmla="*/ 831517 w 3900087"/>
              <a:gd name="connsiteY5" fmla="*/ 244058 h 4178958"/>
              <a:gd name="connsiteX6" fmla="*/ 997289 w 3900087"/>
              <a:gd name="connsiteY6" fmla="*/ 164202 h 4178958"/>
              <a:gd name="connsiteX7" fmla="*/ 1810608 w 3900087"/>
              <a:gd name="connsiteY7" fmla="*/ 0 h 4178958"/>
              <a:gd name="connsiteX8" fmla="*/ 2431955 w 390008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087" h="4178958">
                <a:moveTo>
                  <a:pt x="2431955" y="93939"/>
                </a:moveTo>
                <a:cubicBezTo>
                  <a:pt x="3282516" y="358491"/>
                  <a:pt x="3900087" y="1151865"/>
                  <a:pt x="3900087" y="2089479"/>
                </a:cubicBezTo>
                <a:cubicBezTo>
                  <a:pt x="3900087" y="3243466"/>
                  <a:pt x="2964595" y="4178958"/>
                  <a:pt x="1810608" y="4178958"/>
                </a:cubicBezTo>
                <a:cubicBezTo>
                  <a:pt x="1089366" y="4178958"/>
                  <a:pt x="453474" y="3813531"/>
                  <a:pt x="77979" y="3257727"/>
                </a:cubicBezTo>
                <a:lnTo>
                  <a:pt x="0" y="3129368"/>
                </a:lnTo>
                <a:lnTo>
                  <a:pt x="831517" y="244058"/>
                </a:lnTo>
                <a:lnTo>
                  <a:pt x="997289" y="164202"/>
                </a:lnTo>
                <a:cubicBezTo>
                  <a:pt x="1247270" y="58468"/>
                  <a:pt x="1522111" y="0"/>
                  <a:pt x="1810608" y="0"/>
                </a:cubicBezTo>
                <a:cubicBezTo>
                  <a:pt x="2026981" y="0"/>
                  <a:pt x="2235672" y="32888"/>
                  <a:pt x="2431955" y="93939"/>
                </a:cubicBezTo>
                <a:close/>
              </a:path>
            </a:pathLst>
          </a:custGeom>
          <a:gradFill>
            <a:gsLst>
              <a:gs pos="34000">
                <a:schemeClr val="bg1">
                  <a:alpha val="0"/>
                </a:schemeClr>
              </a:gs>
              <a:gs pos="100000">
                <a:schemeClr val="accent6">
                  <a:alpha val="35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D997F7F-035E-456B-A91D-449104462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H="1">
            <a:off x="47595" y="413658"/>
            <a:ext cx="4400609" cy="3581400"/>
          </a:xfrm>
          <a:prstGeom prst="rect">
            <a:avLst/>
          </a:prstGeom>
          <a:gradFill>
            <a:gsLst>
              <a:gs pos="0">
                <a:schemeClr val="accent5">
                  <a:alpha val="29000"/>
                </a:schemeClr>
              </a:gs>
              <a:gs pos="100000">
                <a:schemeClr val="accent4">
                  <a:alpha val="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0052647-C66D-4244-962F-2AA82F920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6" y="586633"/>
            <a:ext cx="3125336" cy="361158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3D0BC76-B58B-4508-A4FF-DC3D3ADB5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73B76-2F23-43F4-BD43-914BAEE88CF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778375" y="863600"/>
            <a:ext cx="3441700" cy="5130800"/>
          </a:xfrm>
        </p:spPr>
        <p:txBody>
          <a:bodyPr anchor="ctr">
            <a:normAutofit/>
          </a:bodyPr>
          <a:lstStyle>
            <a:lvl1pPr>
              <a:buNone/>
              <a:defRPr sz="18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25D66CC0-A06E-4254-AAF8-8DA80B01936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87384" y="868680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9E32C36A-291F-44F8-81D5-1899179E0AE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87384" y="2688336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E44311D2-BC20-4706-9F00-7D9178FB0A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87384" y="4526280"/>
            <a:ext cx="2505456" cy="1499616"/>
          </a:xfrm>
          <a:solidFill>
            <a:schemeClr val="accent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B0C91521-9FA7-4A68-9C94-30DAE875F3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10111" y="6409170"/>
            <a:ext cx="3702392" cy="4488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Monday, February 1, 20XX</a:t>
            </a:r>
          </a:p>
        </p:txBody>
      </p: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43143B3C-F960-42CF-BBA0-4990E987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9678" y="6408742"/>
            <a:ext cx="438652" cy="4488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A857F5-96C8-461D-A78C-38E92FE1C5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92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0A4A873-9306-44F1-9047-F853F0082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9893" y="457200"/>
            <a:ext cx="6230956" cy="15693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0B5C48D-A262-4537-89A8-437CBFD860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702E7C4-3925-41D8-8339-6521FE726B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60347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D748BF23-0309-4049-B999-7977CE56B2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206940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342D563E-638C-4E20-9FB7-739D6E4A9A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4810409"/>
            <a:ext cx="4041648" cy="1600200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DCF384C-15B5-46CF-BA28-3C6898C9A97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770438" y="2368550"/>
            <a:ext cx="6230411" cy="33909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066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AE2DFFA2-22D4-4919-9C0C-45E51AF578AC}"/>
              </a:ext>
            </a:extLst>
          </p:cNvPr>
          <p:cNvSpPr/>
          <p:nvPr userDrawn="1"/>
        </p:nvSpPr>
        <p:spPr>
          <a:xfrm rot="5400000" flipH="1">
            <a:off x="-152592" y="162118"/>
            <a:ext cx="6400418" cy="6095233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89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FBF45C-4020-4F59-8E88-4006B53BE427}"/>
              </a:ext>
            </a:extLst>
          </p:cNvPr>
          <p:cNvSpPr/>
          <p:nvPr userDrawn="1"/>
        </p:nvSpPr>
        <p:spPr>
          <a:xfrm rot="5400000" flipH="1">
            <a:off x="-161024" y="143687"/>
            <a:ext cx="6400418" cy="6113043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lumMod val="75000"/>
                  <a:alpha val="87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CE23BB-F1B6-4676-BAD7-56273E800FEB}"/>
              </a:ext>
            </a:extLst>
          </p:cNvPr>
          <p:cNvSpPr/>
          <p:nvPr userDrawn="1"/>
        </p:nvSpPr>
        <p:spPr>
          <a:xfrm rot="5400000" flipH="1">
            <a:off x="1932850" y="2249496"/>
            <a:ext cx="2211724" cy="6113042"/>
          </a:xfrm>
          <a:prstGeom prst="rect">
            <a:avLst/>
          </a:prstGeom>
          <a:gradFill>
            <a:gsLst>
              <a:gs pos="2000">
                <a:schemeClr val="accent5">
                  <a:alpha val="28000"/>
                </a:schemeClr>
              </a:gs>
              <a:gs pos="100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136A792-3F80-40BE-96DB-0CDC51B9AA89}"/>
              </a:ext>
            </a:extLst>
          </p:cNvPr>
          <p:cNvSpPr/>
          <p:nvPr userDrawn="1"/>
        </p:nvSpPr>
        <p:spPr>
          <a:xfrm rot="6097846">
            <a:off x="767675" y="747345"/>
            <a:ext cx="4808302" cy="4808302"/>
          </a:xfrm>
          <a:prstGeom prst="ellipse">
            <a:avLst/>
          </a:pr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3C02BB-F8E9-47C7-AF5B-34F4E0DF2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154" y="987237"/>
            <a:ext cx="4506259" cy="2976491"/>
          </a:xfrm>
        </p:spPr>
        <p:txBody>
          <a:bodyPr anchor="b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585BD763-B468-4FE3-BCE8-C2E276B77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9154" y="4393824"/>
            <a:ext cx="4506259" cy="1597145"/>
          </a:xfrm>
        </p:spPr>
        <p:txBody>
          <a:bodyPr>
            <a:normAutofit/>
          </a:bodyPr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 sz="1400">
                <a:solidFill>
                  <a:schemeClr val="bg1"/>
                </a:solidFill>
              </a:rPr>
              <a:t>Click to edit Master subtitle style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D482A36A-6BEB-495C-8399-9E9EA28C2B3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31152" y="627063"/>
            <a:ext cx="4195763" cy="2674937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45">
            <a:extLst>
              <a:ext uri="{FF2B5EF4-FFF2-40B4-BE49-F238E27FC236}">
                <a16:creationId xmlns:a16="http://schemas.microsoft.com/office/drawing/2014/main" id="{23DC67C7-2D14-4866-B487-E6C7EF2D18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31152" y="3621024"/>
            <a:ext cx="4195763" cy="2674937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Date Placeholder 1">
            <a:extLst>
              <a:ext uri="{FF2B5EF4-FFF2-40B4-BE49-F238E27FC236}">
                <a16:creationId xmlns:a16="http://schemas.microsoft.com/office/drawing/2014/main" id="{2DCC7554-6615-4584-921E-91285C62C0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9" name="Slide Number Placeholder 3">
            <a:extLst>
              <a:ext uri="{FF2B5EF4-FFF2-40B4-BE49-F238E27FC236}">
                <a16:creationId xmlns:a16="http://schemas.microsoft.com/office/drawing/2014/main" id="{564CDF61-B448-4746-A22C-52C864C15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0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EC0C88D-87E5-47C3-AA92-269E45C85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1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603500"/>
            <a:ext cx="10190163" cy="34686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12C7D5-A921-47A9-8619-DD3D6EC81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4822383" y="-1739232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315B16-F859-4692-83E7-34DB86837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60818" y="0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559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EC0C88D-87E5-47C3-AA92-269E45C85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1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3" y="2865438"/>
            <a:ext cx="10240960" cy="27086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12C7D5-A921-47A9-8619-DD3D6EC81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4822383" y="-1739232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315B16-F859-4692-83E7-34DB86837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60818" y="0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41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B46EB34-1B8B-4396-BFD2-98D14076D4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0" y="4460827"/>
            <a:ext cx="12192003" cy="2397392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E69A3D-D17E-4FD6-87AB-82FA30AC0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4038600" y="4463552"/>
            <a:ext cx="8153401" cy="2394447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1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AE216A4-83E5-4AF8-83B6-82171757B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4834054">
            <a:off x="2944145" y="2710934"/>
            <a:ext cx="3118759" cy="4639931"/>
          </a:xfrm>
          <a:custGeom>
            <a:avLst/>
            <a:gdLst>
              <a:gd name="connsiteX0" fmla="*/ 3118759 w 3118759"/>
              <a:gd name="connsiteY0" fmla="*/ 79510 h 4639931"/>
              <a:gd name="connsiteX1" fmla="*/ 1204940 w 3118759"/>
              <a:gd name="connsiteY1" fmla="*/ 4639931 h 4639931"/>
              <a:gd name="connsiteX2" fmla="*/ 1103495 w 3118759"/>
              <a:gd name="connsiteY2" fmla="*/ 4578302 h 4639931"/>
              <a:gd name="connsiteX3" fmla="*/ 0 w 3118759"/>
              <a:gd name="connsiteY3" fmla="*/ 2502877 h 4639931"/>
              <a:gd name="connsiteX4" fmla="*/ 2502877 w 3118759"/>
              <a:gd name="connsiteY4" fmla="*/ 0 h 4639931"/>
              <a:gd name="connsiteX5" fmla="*/ 3007294 w 3118759"/>
              <a:gd name="connsiteY5" fmla="*/ 50850 h 46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8759" h="4639931">
                <a:moveTo>
                  <a:pt x="3118759" y="79510"/>
                </a:moveTo>
                <a:lnTo>
                  <a:pt x="1204940" y="4639931"/>
                </a:lnTo>
                <a:lnTo>
                  <a:pt x="1103495" y="4578302"/>
                </a:lnTo>
                <a:cubicBezTo>
                  <a:pt x="437725" y="4128517"/>
                  <a:pt x="0" y="3366815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2675665" y="0"/>
                  <a:pt x="2844363" y="17509"/>
                  <a:pt x="3007294" y="5085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1200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43141D-24A2-4BE2-B276-C20C06CB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076701" y="4460827"/>
            <a:ext cx="8115300" cy="1945408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A35F720A-671B-47F4-88B8-83CD2FE3B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807" y="4611271"/>
            <a:ext cx="10229073" cy="1171556"/>
          </a:xfrm>
        </p:spPr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 sz="3600">
                <a:solidFill>
                  <a:schemeClr val="bg1"/>
                </a:solidFill>
              </a:rPr>
              <a:t>Click to edit Master title style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38168417-C3D6-45B7-898A-D94F37EA6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5970897"/>
            <a:ext cx="9448800" cy="429904"/>
          </a:xfrm>
        </p:spPr>
        <p:txBody>
          <a:bodyPr>
            <a:normAutofit/>
          </a:bodyPr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1200">
                <a:solidFill>
                  <a:schemeClr val="bg1"/>
                </a:solidFill>
              </a:rPr>
              <a:t>Click to edit Master subtitle style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0F7C81-3A6B-4709-B144-6A0DFEF3B8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952" cy="4462272"/>
          </a:xfrm>
          <a:solidFill>
            <a:schemeClr val="accent6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4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BBCEB0-C572-483A-88B2-C65A607EC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-428"/>
            <a:ext cx="12192001" cy="2386759"/>
          </a:xfrm>
          <a:prstGeom prst="rect">
            <a:avLst/>
          </a:prstGeom>
          <a:gradFill>
            <a:gsLst>
              <a:gs pos="10000">
                <a:schemeClr val="accent5">
                  <a:alpha val="86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4DDF8D-E0F6-454C-9BC5-15EF5630F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4817660" y="8011"/>
            <a:ext cx="7374340" cy="2378309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2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0">
            <a:extLst>
              <a:ext uri="{FF2B5EF4-FFF2-40B4-BE49-F238E27FC236}">
                <a16:creationId xmlns:a16="http://schemas.microsoft.com/office/drawing/2014/main" id="{382B2655-24B6-4245-8B87-EE7F138879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600" y="580030"/>
            <a:ext cx="10240903" cy="100993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Sample Footer Text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1866142-B2E0-46DB-B8B4-2078CE7804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5013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86A221-28CD-49DF-AF22-78815A6E2F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57600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71C398-D779-4B1A-BD2F-395D1F3F8D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1928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283C6BE-C8D0-4726-B217-58FE337E5E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97112" y="1819656"/>
            <a:ext cx="2282932" cy="2282932"/>
          </a:xfrm>
          <a:custGeom>
            <a:avLst/>
            <a:gdLst>
              <a:gd name="connsiteX0" fmla="*/ 1141466 w 2282932"/>
              <a:gd name="connsiteY0" fmla="*/ 0 h 2282932"/>
              <a:gd name="connsiteX1" fmla="*/ 2282932 w 2282932"/>
              <a:gd name="connsiteY1" fmla="*/ 1141466 h 2282932"/>
              <a:gd name="connsiteX2" fmla="*/ 1141466 w 2282932"/>
              <a:gd name="connsiteY2" fmla="*/ 2282932 h 2282932"/>
              <a:gd name="connsiteX3" fmla="*/ 0 w 2282932"/>
              <a:gd name="connsiteY3" fmla="*/ 1141466 h 2282932"/>
              <a:gd name="connsiteX4" fmla="*/ 1141466 w 2282932"/>
              <a:gd name="connsiteY4" fmla="*/ 0 h 228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2932" h="2282932">
                <a:moveTo>
                  <a:pt x="1141466" y="0"/>
                </a:moveTo>
                <a:cubicBezTo>
                  <a:pt x="1771880" y="0"/>
                  <a:pt x="2282932" y="511052"/>
                  <a:pt x="2282932" y="1141466"/>
                </a:cubicBezTo>
                <a:cubicBezTo>
                  <a:pt x="2282932" y="1771880"/>
                  <a:pt x="1771880" y="2282932"/>
                  <a:pt x="1141466" y="2282932"/>
                </a:cubicBezTo>
                <a:cubicBezTo>
                  <a:pt x="511052" y="2282932"/>
                  <a:pt x="0" y="1771880"/>
                  <a:pt x="0" y="1141466"/>
                </a:cubicBezTo>
                <a:cubicBezTo>
                  <a:pt x="0" y="511052"/>
                  <a:pt x="511052" y="0"/>
                  <a:pt x="1141466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035F3E11-74CF-4460-9FF3-DD91B5E570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368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7D857D03-665D-4D33-B7E8-B85D42470B0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45013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65D2C286-1A79-4B52-82F1-D520602693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667663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F0B53ABB-D4AE-4C0B-9902-0C1763EE40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81308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3AE87779-12F2-4327-ADEE-3F31BFB8D35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90307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0DCB8055-0EA2-426F-989D-AC9932A17A1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3952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308EC59B-41AE-4F1B-9364-A00C479F76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24408" y="4466873"/>
            <a:ext cx="2286000" cy="27432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BC3965F4-D2B3-4353-A638-332A3F4E704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38053" y="4877332"/>
            <a:ext cx="2286000" cy="594360"/>
          </a:xfrm>
        </p:spPr>
        <p:txBody>
          <a:bodyPr/>
          <a:lstStyle>
            <a:lvl1pPr algn="ctr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859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368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pos="4680" userDrawn="1">
          <p15:clr>
            <a:srgbClr val="FBAE40"/>
          </p15:clr>
        </p15:guide>
        <p15:guide id="4" pos="63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Monday, February 1, 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15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5CF8EE9-A776-4052-ABB2-29666265C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6409177"/>
            <a:ext cx="12192000" cy="456774"/>
            <a:chOff x="0" y="6401226"/>
            <a:chExt cx="12192000" cy="45677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F2F3BB-127D-44BC-A8EF-A8BB5F5911CA}"/>
                </a:ext>
              </a:extLst>
            </p:cNvPr>
            <p:cNvSpPr/>
            <p:nvPr/>
          </p:nvSpPr>
          <p:spPr>
            <a:xfrm rot="10800000" flipH="1">
              <a:off x="0" y="6401226"/>
              <a:ext cx="12192000" cy="456773"/>
            </a:xfrm>
            <a:prstGeom prst="rect">
              <a:avLst/>
            </a:prstGeom>
            <a:gradFill>
              <a:gsLst>
                <a:gs pos="14000">
                  <a:schemeClr val="accent4">
                    <a:alpha val="28000"/>
                  </a:schemeClr>
                </a:gs>
                <a:gs pos="100000">
                  <a:schemeClr val="accent5">
                    <a:alpha val="85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10D1F30-F118-4A1F-A48F-7E5706959F64}"/>
                </a:ext>
              </a:extLst>
            </p:cNvPr>
            <p:cNvSpPr/>
            <p:nvPr/>
          </p:nvSpPr>
          <p:spPr>
            <a:xfrm flipH="1">
              <a:off x="4038602" y="6401228"/>
              <a:ext cx="8153398" cy="456772"/>
            </a:xfrm>
            <a:prstGeom prst="rect">
              <a:avLst/>
            </a:prstGeom>
            <a:gradFill>
              <a:gsLst>
                <a:gs pos="9000">
                  <a:schemeClr val="accent2">
                    <a:lumMod val="60000"/>
                    <a:lumOff val="40000"/>
                    <a:alpha val="55000"/>
                  </a:schemeClr>
                </a:gs>
                <a:gs pos="99000">
                  <a:schemeClr val="accent2"/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Monday, February 1,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b="0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3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80" r:id="rId3"/>
    <p:sldLayoutId id="2147483661" r:id="rId4"/>
    <p:sldLayoutId id="2147483686" r:id="rId5"/>
    <p:sldLayoutId id="2147483684" r:id="rId6"/>
    <p:sldLayoutId id="2147483681" r:id="rId7"/>
    <p:sldLayoutId id="2147483685" r:id="rId8"/>
    <p:sldLayoutId id="2147483650" r:id="rId9"/>
    <p:sldLayoutId id="2147483653" r:id="rId10"/>
    <p:sldLayoutId id="2147483682" r:id="rId11"/>
    <p:sldLayoutId id="2147483683" r:id="rId12"/>
    <p:sldLayoutId id="2147483679" r:id="rId13"/>
    <p:sldLayoutId id="2147483655" r:id="rId14"/>
    <p:sldLayoutId id="2147483656" r:id="rId15"/>
    <p:sldLayoutId id="2147483657" r:id="rId1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EB1FA"/>
            </a:gs>
            <a:gs pos="74000">
              <a:srgbClr val="82C89B"/>
            </a:gs>
            <a:gs pos="83000">
              <a:srgbClr val="A7D27A"/>
            </a:gs>
            <a:gs pos="100000">
              <a:srgbClr val="E1CE50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42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44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0" name="Rectangle 46">
            <a:extLst>
              <a:ext uri="{FF2B5EF4-FFF2-40B4-BE49-F238E27FC236}">
                <a16:creationId xmlns:a16="http://schemas.microsoft.com/office/drawing/2014/main" id="{6EDD3D6F-E778-4ED9-8102-7B8FDF632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48">
            <a:extLst>
              <a:ext uri="{FF2B5EF4-FFF2-40B4-BE49-F238E27FC236}">
                <a16:creationId xmlns:a16="http://schemas.microsoft.com/office/drawing/2014/main" id="{C3D487F7-9050-4871-B351-34A72ADB2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" y="-1"/>
            <a:ext cx="6096002" cy="6858000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90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50">
            <a:extLst>
              <a:ext uri="{FF2B5EF4-FFF2-40B4-BE49-F238E27FC236}">
                <a16:creationId xmlns:a16="http://schemas.microsoft.com/office/drawing/2014/main" id="{2E98B597-0F5F-4D04-B4A1-6DD8720CB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-2"/>
            <a:ext cx="6096000" cy="6858002"/>
          </a:xfrm>
          <a:prstGeom prst="rect">
            <a:avLst/>
          </a:prstGeom>
          <a:gradFill>
            <a:gsLst>
              <a:gs pos="3100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lumMod val="75000"/>
                  <a:alpha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52">
            <a:extLst>
              <a:ext uri="{FF2B5EF4-FFF2-40B4-BE49-F238E27FC236}">
                <a16:creationId xmlns:a16="http://schemas.microsoft.com/office/drawing/2014/main" id="{F43C27DD-EF6A-4C48-9669-C2970E71A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52401" y="609599"/>
            <a:ext cx="6858003" cy="5638801"/>
          </a:xfrm>
          <a:prstGeom prst="rect">
            <a:avLst/>
          </a:prstGeom>
          <a:gradFill>
            <a:gsLst>
              <a:gs pos="0">
                <a:schemeClr val="accent6">
                  <a:alpha val="0"/>
                </a:schemeClr>
              </a:gs>
              <a:gs pos="72000">
                <a:schemeClr val="accent2">
                  <a:alpha val="46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54">
            <a:extLst>
              <a:ext uri="{FF2B5EF4-FFF2-40B4-BE49-F238E27FC236}">
                <a16:creationId xmlns:a16="http://schemas.microsoft.com/office/drawing/2014/main" id="{05A1AA86-B7E6-4C02-AA34-F1A25CD4C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4" y="2490715"/>
            <a:ext cx="6096003" cy="4367283"/>
          </a:xfrm>
          <a:prstGeom prst="rect">
            <a:avLst/>
          </a:prstGeom>
          <a:gradFill>
            <a:gsLst>
              <a:gs pos="0">
                <a:schemeClr val="accent6">
                  <a:alpha val="0"/>
                </a:schemeClr>
              </a:gs>
              <a:gs pos="72000">
                <a:schemeClr val="accent5">
                  <a:alpha val="19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6C3B9CB-4E48-4726-B7B9-9E02F71B1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137312">
            <a:off x="565239" y="1211422"/>
            <a:ext cx="4640488" cy="4640488"/>
          </a:xfrm>
          <a:prstGeom prst="ellipse">
            <a:avLst/>
          </a:prstGeom>
          <a:gradFill>
            <a:gsLst>
              <a:gs pos="53000">
                <a:schemeClr val="accent6">
                  <a:alpha val="3000"/>
                </a:schemeClr>
              </a:gs>
              <a:gs pos="100000">
                <a:schemeClr val="accent6">
                  <a:lumMod val="40000"/>
                  <a:lumOff val="60000"/>
                  <a:alpha val="1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B799020-4ABD-4E8C-8F34-FD42A314F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8" y="2922491"/>
            <a:ext cx="4739343" cy="3254790"/>
          </a:xfrm>
        </p:spPr>
        <p:txBody>
          <a:bodyPr vert="horz" lIns="0" tIns="0" rIns="0" bIns="0" rtlCol="0" anchor="t">
            <a:normAutofit/>
          </a:bodyPr>
          <a:lstStyle/>
          <a:p>
            <a:pPr algn="r"/>
            <a:r>
              <a:rPr lang="en-US" sz="3200" spc="750" dirty="0">
                <a:latin typeface="Arial" panose="020B0604020202020204" pitchFamily="34" charset="0"/>
                <a:cs typeface="Arial" panose="020B0604020202020204" pitchFamily="34" charset="0"/>
              </a:rPr>
              <a:t>Presentation Title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968B250-ACDF-4D57-BD3E-D18F93E45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835862"/>
            <a:ext cx="4282141" cy="1317672"/>
          </a:xfrm>
        </p:spPr>
        <p:txBody>
          <a:bodyPr vert="horz" lIns="0" tIns="0" rIns="0" bIns="0" rtlCol="0" anchor="b">
            <a:normAutofit/>
          </a:bodyPr>
          <a:lstStyle/>
          <a:p>
            <a:pPr marL="0" indent="0" algn="r">
              <a:lnSpc>
                <a:spcPct val="150000"/>
              </a:lnSpc>
            </a:pPr>
            <a:r>
              <a:rPr lang="en-US" sz="2400" b="1" cap="all" spc="600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</p:txBody>
      </p:sp>
      <p:pic>
        <p:nvPicPr>
          <p:cNvPr id="19" name="Picture 18" descr="A black background with white text and colorful brain&#10;&#10;Description automatically generated">
            <a:extLst>
              <a:ext uri="{FF2B5EF4-FFF2-40B4-BE49-F238E27FC236}">
                <a16:creationId xmlns:a16="http://schemas.microsoft.com/office/drawing/2014/main" id="{C7F52C71-D6E8-CB87-17D6-7A1FF4D3CB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892" b="28172"/>
          <a:stretch/>
        </p:blipFill>
        <p:spPr>
          <a:xfrm>
            <a:off x="5095989" y="1154786"/>
            <a:ext cx="7543800" cy="2409149"/>
          </a:xfrm>
          <a:prstGeom prst="rect">
            <a:avLst/>
          </a:prstGeom>
        </p:spPr>
      </p:pic>
      <p:sp>
        <p:nvSpPr>
          <p:cNvPr id="3" name="Title 8">
            <a:extLst>
              <a:ext uri="{FF2B5EF4-FFF2-40B4-BE49-F238E27FC236}">
                <a16:creationId xmlns:a16="http://schemas.microsoft.com/office/drawing/2014/main" id="{411ED499-F968-22C6-8A48-0E6D1FAABACE}"/>
              </a:ext>
            </a:extLst>
          </p:cNvPr>
          <p:cNvSpPr txBox="1">
            <a:spLocks/>
          </p:cNvSpPr>
          <p:nvPr/>
        </p:nvSpPr>
        <p:spPr>
          <a:xfrm>
            <a:off x="6464009" y="4279003"/>
            <a:ext cx="5359976" cy="15505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i="0" kern="1200" cap="all" spc="7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spc="300" dirty="0"/>
              <a:t>SPONSORS</a:t>
            </a:r>
          </a:p>
        </p:txBody>
      </p:sp>
      <p:sp>
        <p:nvSpPr>
          <p:cNvPr id="6" name="Title 8">
            <a:extLst>
              <a:ext uri="{FF2B5EF4-FFF2-40B4-BE49-F238E27FC236}">
                <a16:creationId xmlns:a16="http://schemas.microsoft.com/office/drawing/2014/main" id="{589F68D7-5D2B-4FD8-45C3-D99389686CBF}"/>
              </a:ext>
            </a:extLst>
          </p:cNvPr>
          <p:cNvSpPr txBox="1">
            <a:spLocks/>
          </p:cNvSpPr>
          <p:nvPr/>
        </p:nvSpPr>
        <p:spPr>
          <a:xfrm>
            <a:off x="6464009" y="5836736"/>
            <a:ext cx="5359976" cy="15505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i="0" kern="1200" cap="all" spc="7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spc="300" dirty="0"/>
              <a:t>SUPPORT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52084-C064-6634-EB40-37A880951A68}"/>
              </a:ext>
            </a:extLst>
          </p:cNvPr>
          <p:cNvGrpSpPr/>
          <p:nvPr/>
        </p:nvGrpSpPr>
        <p:grpSpPr>
          <a:xfrm>
            <a:off x="6481111" y="4508305"/>
            <a:ext cx="5325773" cy="1032795"/>
            <a:chOff x="6483464" y="4508305"/>
            <a:chExt cx="5325773" cy="1032795"/>
          </a:xfrm>
        </p:grpSpPr>
        <p:pic>
          <p:nvPicPr>
            <p:cNvPr id="9" name="Picture 8" descr="A blue line with a black background&#10;&#10;Description automatically generated">
              <a:extLst>
                <a:ext uri="{FF2B5EF4-FFF2-40B4-BE49-F238E27FC236}">
                  <a16:creationId xmlns:a16="http://schemas.microsoft.com/office/drawing/2014/main" id="{169E0A81-448E-DAA3-7F19-35E6A49DF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6483464" y="4508305"/>
              <a:ext cx="793537" cy="1032795"/>
            </a:xfrm>
            <a:prstGeom prst="rect">
              <a:avLst/>
            </a:prstGeom>
          </p:spPr>
        </p:pic>
        <p:pic>
          <p:nvPicPr>
            <p:cNvPr id="10" name="Picture 9" descr="A blue and green text on a black background&#10;&#10;Description automatically generated">
              <a:extLst>
                <a:ext uri="{FF2B5EF4-FFF2-40B4-BE49-F238E27FC236}">
                  <a16:creationId xmlns:a16="http://schemas.microsoft.com/office/drawing/2014/main" id="{C9CF57EE-B544-4263-259D-2F7E79E3D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9117394" y="4668557"/>
              <a:ext cx="2691843" cy="788710"/>
            </a:xfrm>
            <a:prstGeom prst="rect">
              <a:avLst/>
            </a:prstGeom>
          </p:spPr>
        </p:pic>
        <p:pic>
          <p:nvPicPr>
            <p:cNvPr id="15" name="Picture 14" descr="A white logo on a black background&#10;&#10;Description automatically generated">
              <a:extLst>
                <a:ext uri="{FF2B5EF4-FFF2-40B4-BE49-F238E27FC236}">
                  <a16:creationId xmlns:a16="http://schemas.microsoft.com/office/drawing/2014/main" id="{81837C2A-0251-1940-975F-BB61E8A4A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09253" y="4514922"/>
              <a:ext cx="975889" cy="102175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3EABA05-E49D-7BC2-7472-6E7C56FBF765}"/>
              </a:ext>
            </a:extLst>
          </p:cNvPr>
          <p:cNvGrpSpPr/>
          <p:nvPr/>
        </p:nvGrpSpPr>
        <p:grpSpPr>
          <a:xfrm>
            <a:off x="6601857" y="6020911"/>
            <a:ext cx="5084280" cy="582809"/>
            <a:chOff x="6502909" y="6031125"/>
            <a:chExt cx="5084280" cy="582809"/>
          </a:xfrm>
        </p:grpSpPr>
        <p:pic>
          <p:nvPicPr>
            <p:cNvPr id="11" name="Picture 10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939B7A0B-54A7-6A74-6BF2-42AA2D246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909" y="6219341"/>
              <a:ext cx="1023639" cy="206377"/>
            </a:xfrm>
            <a:prstGeom prst="rect">
              <a:avLst/>
            </a:prstGeom>
          </p:spPr>
        </p:pic>
        <p:pic>
          <p:nvPicPr>
            <p:cNvPr id="13" name="Picture 12" descr="A picture containing text, sign, outdoor, clock&#10;&#10;Description automatically generated">
              <a:extLst>
                <a:ext uri="{FF2B5EF4-FFF2-40B4-BE49-F238E27FC236}">
                  <a16:creationId xmlns:a16="http://schemas.microsoft.com/office/drawing/2014/main" id="{6EAE6AEE-ED45-F5B8-5F6A-AE15B8265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3977" y="6093581"/>
              <a:ext cx="612690" cy="457897"/>
            </a:xfrm>
            <a:prstGeom prst="rect">
              <a:avLst/>
            </a:prstGeom>
          </p:spPr>
        </p:pic>
        <p:pic>
          <p:nvPicPr>
            <p:cNvPr id="14" name="Picture 13" descr="A blue text on a black background&#10;&#10;Description automatically generated">
              <a:extLst>
                <a:ext uri="{FF2B5EF4-FFF2-40B4-BE49-F238E27FC236}">
                  <a16:creationId xmlns:a16="http://schemas.microsoft.com/office/drawing/2014/main" id="{C92F1AE9-C9AF-178A-F97A-CF9D91FA6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biLevel thresh="25000"/>
            </a:blip>
            <a:stretch>
              <a:fillRect/>
            </a:stretch>
          </p:blipFill>
          <p:spPr>
            <a:xfrm>
              <a:off x="10434089" y="6170993"/>
              <a:ext cx="1153100" cy="303072"/>
            </a:xfrm>
            <a:prstGeom prst="rect">
              <a:avLst/>
            </a:prstGeom>
          </p:spPr>
        </p:pic>
        <p:pic>
          <p:nvPicPr>
            <p:cNvPr id="17" name="Picture 16" descr="A logo with white lines and dots&#10;&#10;Description automatically generated">
              <a:extLst>
                <a:ext uri="{FF2B5EF4-FFF2-40B4-BE49-F238E27FC236}">
                  <a16:creationId xmlns:a16="http://schemas.microsoft.com/office/drawing/2014/main" id="{9CF8C438-3A0F-8482-1FC7-10D570E89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73970" y="6073748"/>
              <a:ext cx="480434" cy="497563"/>
            </a:xfrm>
            <a:prstGeom prst="rect">
              <a:avLst/>
            </a:prstGeom>
          </p:spPr>
        </p:pic>
        <p:pic>
          <p:nvPicPr>
            <p:cNvPr id="7" name="Picture 6" descr="A black background with white text and red balls&#10;&#10;Description automatically generated">
              <a:extLst>
                <a:ext uri="{FF2B5EF4-FFF2-40B4-BE49-F238E27FC236}">
                  <a16:creationId xmlns:a16="http://schemas.microsoft.com/office/drawing/2014/main" id="{A26CA047-41DB-4104-54EA-BD787F296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01826" y="6031125"/>
              <a:ext cx="824729" cy="582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579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7B820C0-182D-42F4-8707-5CC4A745D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Content 2</a:t>
            </a:r>
          </a:p>
        </p:txBody>
      </p:sp>
      <p:sp>
        <p:nvSpPr>
          <p:cNvPr id="11" name="Footer Placeholder 15">
            <a:extLst>
              <a:ext uri="{FF2B5EF4-FFF2-40B4-BE49-F238E27FC236}">
                <a16:creationId xmlns:a16="http://schemas.microsoft.com/office/drawing/2014/main" id="{D38F7482-69FC-CD30-A446-4A04257E75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en-US" sz="12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BRAINN CONGRESS 2023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4DDEAB-A1D8-45E5-B8F9-54AF38275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0A70A-B7A4-4395-BFBC-6889EE79D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3200400" cy="3104856"/>
          </a:xfrm>
        </p:spPr>
        <p:txBody>
          <a:bodyPr>
            <a:normAutofit fontScale="92500"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BD1F5F-2C0D-469F-B9D7-F62887EF92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92040" y="2109976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6CC6B-4AA1-4424-8333-65754C5AE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92040" y="3016183"/>
            <a:ext cx="3200400" cy="3104857"/>
          </a:xfrm>
        </p:spPr>
        <p:txBody>
          <a:bodyPr>
            <a:normAutofit fontScale="92500"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E04CE81-6A28-4EA4-BA58-E94D051A3B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0" y="2112263"/>
            <a:ext cx="320040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96BD0-4A93-4EF8-8348-686D9CB3C9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412480" y="3018470"/>
            <a:ext cx="3200400" cy="3104857"/>
          </a:xfrm>
        </p:spPr>
        <p:txBody>
          <a:bodyPr>
            <a:normAutofit fontScale="92500"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6B2184-E681-4C0F-B7BE-487EF89C01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E7E0D2-79BA-4A99-B0A5-6C7F621F5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91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0733DF59-A4B2-4E69-B8BA-B4E6D9904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80030"/>
            <a:ext cx="10240903" cy="1009934"/>
          </a:xfrm>
        </p:spPr>
        <p:txBody>
          <a:bodyPr anchor="ctr"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team</a:t>
            </a:r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4B21D6FD-7C24-D5F8-05F4-FE90DF930A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pic>
        <p:nvPicPr>
          <p:cNvPr id="55" name="Picture Placeholder 54" descr="A person smiling for the camera">
            <a:extLst>
              <a:ext uri="{FF2B5EF4-FFF2-40B4-BE49-F238E27FC236}">
                <a16:creationId xmlns:a16="http://schemas.microsoft.com/office/drawing/2014/main" id="{0E5C6F58-2AD4-4892-9B04-3BFAC5CEA5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5013" y="1819656"/>
            <a:ext cx="2282932" cy="2282932"/>
          </a:xfrm>
        </p:spPr>
      </p:pic>
      <p:pic>
        <p:nvPicPr>
          <p:cNvPr id="39" name="Picture Placeholder 38" descr="A person smiling for the camera in the office">
            <a:extLst>
              <a:ext uri="{FF2B5EF4-FFF2-40B4-BE49-F238E27FC236}">
                <a16:creationId xmlns:a16="http://schemas.microsoft.com/office/drawing/2014/main" id="{BF46F0F4-0C90-4C85-A0A9-A4B1E4D75AA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7600" y="1819656"/>
            <a:ext cx="2282932" cy="2282932"/>
          </a:xfrm>
        </p:spPr>
      </p:pic>
      <p:pic>
        <p:nvPicPr>
          <p:cNvPr id="41" name="Picture Placeholder 40" descr="A person smiling for the camera in the office">
            <a:extLst>
              <a:ext uri="{FF2B5EF4-FFF2-40B4-BE49-F238E27FC236}">
                <a16:creationId xmlns:a16="http://schemas.microsoft.com/office/drawing/2014/main" id="{868BC0BC-25FE-4B51-9E04-D097D34B2E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1928" y="1819656"/>
            <a:ext cx="2282932" cy="2282932"/>
          </a:xfrm>
        </p:spPr>
      </p:pic>
      <p:pic>
        <p:nvPicPr>
          <p:cNvPr id="57" name="Picture Placeholder 56" descr="A person smiling for the camera in the office">
            <a:extLst>
              <a:ext uri="{FF2B5EF4-FFF2-40B4-BE49-F238E27FC236}">
                <a16:creationId xmlns:a16="http://schemas.microsoft.com/office/drawing/2014/main" id="{5E87E414-B261-4885-B6EF-3C0761238F5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97112" y="1819656"/>
            <a:ext cx="2282932" cy="2282932"/>
          </a:xfrm>
        </p:spPr>
      </p:pic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757F99B5-64D7-4A64-86D6-36354C4B82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31368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BECA2EEA-616D-4E87-9A3A-DF8655C5416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45013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AE9A8D92-00FD-4246-866B-B772E0CA77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67663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1522E387-1530-4794-9487-2FB24AFFDC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681308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684E5FF7-FFBE-4834-89C3-708240DAC1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90307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06C01CB0-5757-463B-9D47-3F8CA427DAD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303952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F6EAF102-9D8C-42FA-8631-0A97B8FEAED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24408" y="4466873"/>
            <a:ext cx="2286000" cy="27432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9F3136F-4592-4535-9658-790F97780F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38053" y="4877332"/>
            <a:ext cx="2286000" cy="59436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EB44ED7-7731-489B-9F8C-07F5367E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DB7A9A4-E0AF-4EBE-905E-761047053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8B48EBF6-60E6-462A-9155-5FAF136BCCB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870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0EC0-C38C-41A8-A532-E2716966A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58997"/>
            <a:ext cx="3319895" cy="5381177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6" name="Footer Placeholder 15">
            <a:extLst>
              <a:ext uri="{FF2B5EF4-FFF2-40B4-BE49-F238E27FC236}">
                <a16:creationId xmlns:a16="http://schemas.microsoft.com/office/drawing/2014/main" id="{DBF02770-F611-5311-EBE5-D725E144C4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A4F76A-5D04-4CCD-B9EE-29C2A303924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89901" y="693738"/>
            <a:ext cx="3522980" cy="5446712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molestie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mi.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nisi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nisi libero maximus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ipsum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Maecenas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ornare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9899AB-59F8-4C4F-9BCC-9130BFD4A5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D7BB7-D04B-4D6C-86B1-392E24027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C48B55F-E948-8F0C-FEE2-7C19671AD1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A04C0DD-6655-4A80-D917-F37A5561A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9488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3BAB28E-BAF4-438C-A475-0D041A6A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0778" y="-510290"/>
            <a:ext cx="3236422" cy="172764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E49CC8-6A9D-4BEB-8ED2-83DB2D140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EE2CE0-415A-4D6D-882C-D348C67CFBE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19872" y="1562984"/>
            <a:ext cx="4072128" cy="3427413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Presenter Name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Email Address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Website Address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CCA4985F-09D8-41B4-B2AB-DF95AB3FA8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0C7E1EC9-3F85-4EB7-AF0B-3F8DFE940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Picture Placeholder 7" descr="Digital art of brain">
            <a:extLst>
              <a:ext uri="{FF2B5EF4-FFF2-40B4-BE49-F238E27FC236}">
                <a16:creationId xmlns:a16="http://schemas.microsoft.com/office/drawing/2014/main" id="{AC529D2A-E770-EB64-90F2-BE45EEA459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8" descr="A black background with white text and colorful brain&#10;&#10;Description automatically generated">
            <a:extLst>
              <a:ext uri="{FF2B5EF4-FFF2-40B4-BE49-F238E27FC236}">
                <a16:creationId xmlns:a16="http://schemas.microsoft.com/office/drawing/2014/main" id="{645F0ABF-E201-5F4F-9612-9794AE2DCE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80" r="4910" b="66237"/>
          <a:stretch/>
        </p:blipFill>
        <p:spPr>
          <a:xfrm>
            <a:off x="8962374" y="4755304"/>
            <a:ext cx="2476844" cy="1062471"/>
          </a:xfrm>
          <a:prstGeom prst="rect">
            <a:avLst/>
          </a:prstGeom>
        </p:spPr>
      </p:pic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314A8C0-F6CA-479E-5447-2DAEECDC95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6996" y="5012179"/>
            <a:ext cx="2350570" cy="74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06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CC368-94C3-4438-BABC-31C92047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16" y="586633"/>
            <a:ext cx="3125336" cy="3611584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916FA212-79E7-4F38-B08F-FC68988E5B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23649-3D75-4D6D-8156-51D7E6B1771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778375" y="863600"/>
            <a:ext cx="3441700" cy="513080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one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two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three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four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Topic five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6C36903A-8E11-4CCF-BB75-9C2BA05F8E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10111" y="6409170"/>
            <a:ext cx="3702392" cy="448830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5E3C6B7-507C-4330-B4B5-6B3975EF0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9678" y="6408742"/>
            <a:ext cx="438652" cy="448830"/>
          </a:xfrm>
        </p:spPr>
        <p:txBody>
          <a:bodyPr/>
          <a:lstStyle/>
          <a:p>
            <a:fld id="{39A857F5-96C8-461D-A78C-38E92FE1C52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9E0CC6-EA81-E03E-32B0-56F7BA38EE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4AE581-D031-FBE0-D718-5197FBD4ED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B9CCFD5-F695-F19E-B517-0BC4DC6189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980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D7CA65-D923-428F-A1EF-58CB4CF0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9893" y="457200"/>
            <a:ext cx="6230956" cy="156936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DD88E-C342-4482-A7E8-CD06315F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  <a:effectLst/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AF4EEE3-8713-423E-B3A1-79F90270657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770438" y="2368550"/>
            <a:ext cx="6230411" cy="33909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orci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Donec maximus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vel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imperdiet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ac. Aenean vestibulum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vitae.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Nulla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D29D7-172E-44FC-9DB9-37788BC0FD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4DBB0-116F-4811-B263-A1E2ADE35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8B48EBF6-60E6-462A-9155-5FAF136BCCB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B535F9-8C82-AC1A-B99B-703C3F2BC1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121DD8-5A3C-55F6-6153-3D7F869A03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2DCDBDF-4C7C-C6CC-C5F6-242DD66C74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E1BDED4-E229-21BC-C2C9-B1D64BD21B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9589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E8DFAF9-B167-436E-89D1-4B7066EA39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154" y="987237"/>
            <a:ext cx="4506259" cy="297649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Topic one</a:t>
            </a:r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433ED80B-C537-3B55-7ACC-15F6A17D13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25DEB519-11FF-4424-9BF3-B1EDC0F57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9154" y="4393824"/>
            <a:ext cx="4506259" cy="159714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32A381B-EC49-4FA8-B4CB-033658FD3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4FB7EA2-5848-4DB6-828C-99DA351E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50B6B-D2D3-1926-0B76-D9492B5AAE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288FBEF-96B4-7BD6-AC80-823CBE58F9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5360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27B81-0B8B-4365-8134-80651A12C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85812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chart</a:t>
            </a:r>
          </a:p>
        </p:txBody>
      </p:sp>
      <p:sp>
        <p:nvSpPr>
          <p:cNvPr id="4" name="Footer Placeholder 15">
            <a:extLst>
              <a:ext uri="{FF2B5EF4-FFF2-40B4-BE49-F238E27FC236}">
                <a16:creationId xmlns:a16="http://schemas.microsoft.com/office/drawing/2014/main" id="{BF3BB9D5-6D59-00F3-4A9A-8DC4129F0B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graphicFrame>
        <p:nvGraphicFramePr>
          <p:cNvPr id="7" name="Content Placeholder 15" descr="Bar Chart ">
            <a:extLst>
              <a:ext uri="{FF2B5EF4-FFF2-40B4-BE49-F238E27FC236}">
                <a16:creationId xmlns:a16="http://schemas.microsoft.com/office/drawing/2014/main" id="{5274D981-B49C-4389-A6CB-924B3F0158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462127"/>
              </p:ext>
            </p:extLst>
          </p:nvPr>
        </p:nvGraphicFramePr>
        <p:xfrm>
          <a:off x="1371600" y="2603500"/>
          <a:ext cx="10190163" cy="3468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2B97E7-EFA7-4FCE-85AE-3715915092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DF3FA-E37C-4F01-AB1A-E1179A1A7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327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8A273-E108-4158-B63B-49B2FB98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table</a:t>
            </a:r>
          </a:p>
        </p:txBody>
      </p:sp>
      <p:sp>
        <p:nvSpPr>
          <p:cNvPr id="5" name="Footer Placeholder 15">
            <a:extLst>
              <a:ext uri="{FF2B5EF4-FFF2-40B4-BE49-F238E27FC236}">
                <a16:creationId xmlns:a16="http://schemas.microsoft.com/office/drawing/2014/main" id="{CD8119ED-7616-927E-2C62-B5021764A3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/>
              <a:t>10</a:t>
            </a:r>
            <a:r>
              <a:rPr lang="en-US" sz="1200" baseline="30000" dirty="0"/>
              <a:t>TH</a:t>
            </a:r>
            <a:r>
              <a:rPr lang="en-US" sz="1200" dirty="0"/>
              <a:t> BRAINN CONGRESS 2023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4D3FB8B-8AD3-4B8F-945C-BD1448830F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8080909"/>
              </p:ext>
            </p:extLst>
          </p:nvPr>
        </p:nvGraphicFramePr>
        <p:xfrm>
          <a:off x="1320800" y="2865438"/>
          <a:ext cx="10240960" cy="270865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48192">
                  <a:extLst>
                    <a:ext uri="{9D8B030D-6E8A-4147-A177-3AD203B41FA5}">
                      <a16:colId xmlns:a16="http://schemas.microsoft.com/office/drawing/2014/main" val="2650480359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709022653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247652176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138552216"/>
                    </a:ext>
                  </a:extLst>
                </a:gridCol>
                <a:gridCol w="2048192">
                  <a:extLst>
                    <a:ext uri="{9D8B030D-6E8A-4147-A177-3AD203B41FA5}">
                      <a16:colId xmlns:a16="http://schemas.microsoft.com/office/drawing/2014/main" val="2206530427"/>
                    </a:ext>
                  </a:extLst>
                </a:gridCol>
              </a:tblGrid>
              <a:tr h="541731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 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3477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862614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3620150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6119336"/>
                  </a:ext>
                </a:extLst>
              </a:tr>
              <a:tr h="54173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360145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F78BF-EED7-4AC2-968A-8644D622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9EF26-3B47-496A-81C1-04CA0FCA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323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62C5A-DC3A-4D57-A7F0-A52C0B0842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3807" y="4611271"/>
            <a:ext cx="10229073" cy="1171556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HIGHLIGHTED SECTION – 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TEXT AND OR IMAGE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F0DCEA-5CBC-4FE3-A819-C5EBE40E29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5970897"/>
            <a:ext cx="9448800" cy="42990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C6ED3-13A4-4C80-9C81-CB6CC8D7D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11096"/>
            <a:ext cx="4114800" cy="457200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6FF32649-32BD-4DF7-8CF4-C5EF7B01FD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6D853837-26C5-47BD-A51B-085EDF922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B70FE66-55F5-777F-3C3A-F6D0807AE6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bg2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140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1886-AA43-422E-B193-F1F3DF7D8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</a:p>
        </p:txBody>
      </p:sp>
      <p:sp>
        <p:nvSpPr>
          <p:cNvPr id="4" name="Footer Placeholder 15">
            <a:extLst>
              <a:ext uri="{FF2B5EF4-FFF2-40B4-BE49-F238E27FC236}">
                <a16:creationId xmlns:a16="http://schemas.microsoft.com/office/drawing/2014/main" id="{DE0B561A-F52B-D267-FBA2-F7F658EF85E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en-US" sz="12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BRAINN CONGRESS 2023</a:t>
            </a:r>
          </a:p>
        </p:txBody>
      </p:sp>
      <p:graphicFrame>
        <p:nvGraphicFramePr>
          <p:cNvPr id="7" name="Content Placeholder 6" descr="Timeline Smart Art">
            <a:extLst>
              <a:ext uri="{FF2B5EF4-FFF2-40B4-BE49-F238E27FC236}">
                <a16:creationId xmlns:a16="http://schemas.microsoft.com/office/drawing/2014/main" id="{7F19F4C0-09A9-4052-8CA4-4CE1AF00A3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670253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32410C-796A-4C04-978D-E9F12DC15F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E1B71-4F09-43CB-815A-9B020C22A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61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96646DD-9771-4241-9017-A1226C4F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5418C62C-7EFE-22DC-054C-62969215D71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ftr" sz="quarter" idx="11"/>
          </p:nvPr>
        </p:nvSpPr>
        <p:spPr>
          <a:xfrm rot="5400000">
            <a:off x="-1828801" y="1912217"/>
            <a:ext cx="4114800" cy="457200"/>
          </a:xfrm>
        </p:spPr>
        <p:txBody>
          <a:bodyPr/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en-US" sz="12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BRAINN CONGRESS 2023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9CE106-2B1C-439F-9798-7B9D0616A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70F1437-7C61-4D91-B080-B0C80E5D4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DA21DAF-879A-47B0-B70D-76461CFBB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89C50EF-21A2-4017-B5C6-084510E682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Save to One Drive, to get to your presentations from your computer, tablet, or phone.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text, images, art, and videos.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transitions, animations, and motion.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C0C8496-3347-458C-A9DA-C0C7BA01F9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909560" y="6409944"/>
            <a:ext cx="3703320" cy="448056"/>
          </a:xfrm>
        </p:spPr>
        <p:txBody>
          <a:bodyPr/>
          <a:lstStyle/>
          <a:p>
            <a:r>
              <a:rPr lang="en-US" dirty="0"/>
              <a:t>APRIL 03 – 05, 2024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4425451-8618-441E-9D12-2D59D6AD1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7744" y="6409944"/>
            <a:ext cx="438912" cy="448056"/>
          </a:xfrm>
        </p:spPr>
        <p:txBody>
          <a:bodyPr/>
          <a:lstStyle/>
          <a:p>
            <a:fld id="{C01389E6-C847-4AD0-B56D-D205B2EAB1E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356816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9th BRAINN Congress">
      <a:dk1>
        <a:sysClr val="windowText" lastClr="000000"/>
      </a:dk1>
      <a:lt1>
        <a:srgbClr val="FFFFFF"/>
      </a:lt1>
      <a:dk2>
        <a:srgbClr val="636363"/>
      </a:dk2>
      <a:lt2>
        <a:srgbClr val="F1F2F2"/>
      </a:lt2>
      <a:accent1>
        <a:srgbClr val="1558C6"/>
      </a:accent1>
      <a:accent2>
        <a:srgbClr val="008DE6"/>
      </a:accent2>
      <a:accent3>
        <a:srgbClr val="03C9E0"/>
      </a:accent3>
      <a:accent4>
        <a:srgbClr val="008B82"/>
      </a:accent4>
      <a:accent5>
        <a:srgbClr val="04EEED"/>
      </a:accent5>
      <a:accent6>
        <a:srgbClr val="FDCA3C"/>
      </a:accent6>
      <a:hlink>
        <a:srgbClr val="EDBC35"/>
      </a:hlink>
      <a:folHlink>
        <a:srgbClr val="E45E49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C51EB17-D597-42E7-995C-18B75FCBF2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E43E0E-1DE3-4D32-85EB-739731B9E7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9123E8-1B6B-49B5-873D-A8D01C369B6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710</Words>
  <Application>Microsoft Office PowerPoint</Application>
  <PresentationFormat>Widescreen</PresentationFormat>
  <Paragraphs>141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Symbol</vt:lpstr>
      <vt:lpstr>GradientRiseVTI</vt:lpstr>
      <vt:lpstr>Presentation Title</vt:lpstr>
      <vt:lpstr>TOPICS</vt:lpstr>
      <vt:lpstr>introduction</vt:lpstr>
      <vt:lpstr>Topic one</vt:lpstr>
      <vt:lpstr>chart</vt:lpstr>
      <vt:lpstr>table</vt:lpstr>
      <vt:lpstr>HIGHLIGHTED SECTION –  TEXT AND OR IMAGE</vt:lpstr>
      <vt:lpstr>timeline</vt:lpstr>
      <vt:lpstr>content</vt:lpstr>
      <vt:lpstr>Content 2</vt:lpstr>
      <vt:lpstr>team</vt:lpstr>
      <vt:lpstr>Summary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WebContent</dc:creator>
  <cp:lastModifiedBy>Ricardo Janousek</cp:lastModifiedBy>
  <cp:revision>20</cp:revision>
  <dcterms:created xsi:type="dcterms:W3CDTF">2023-03-27T17:02:59Z</dcterms:created>
  <dcterms:modified xsi:type="dcterms:W3CDTF">2024-03-27T14:35:55Z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